
<file path=[Content_Types].xml><?xml version="1.0" encoding="utf-8"?>
<Types xmlns="http://schemas.openxmlformats.org/package/2006/content-types">
  <Override PartName="/ppt/tags/tag1.xml" ContentType="application/vnd.openxmlformats-officedocument.presentationml.tags+xml"/>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Override PartName="/ppt/slideLayouts/slideLayout16.xml" ContentType="application/vnd.openxmlformats-officedocument.presentationml.slideLayout+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4.xml" ContentType="application/vnd.openxmlformats-officedocument.presentationml.slideLayout+xml"/>
  <Override PartName="/ppt/slides/slide18.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s/slide16.xml" ContentType="application/vnd.openxmlformats-officedocument.presentationml.slide+xml"/>
  <Default Extension="wmf" ContentType="image/x-wmf"/>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Override PartName="/ppt/slides/slide17.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20"/>
  </p:notesMasterIdLst>
  <p:sldIdLst>
    <p:sldId id="257" r:id="rId2"/>
    <p:sldId id="258" r:id="rId3"/>
    <p:sldId id="261" r:id="rId4"/>
    <p:sldId id="256"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620"/>
    <p:restoredTop sz="94660"/>
  </p:normalViewPr>
  <p:slideViewPr>
    <p:cSldViewPr>
      <p:cViewPr>
        <p:scale>
          <a:sx n="125" d="100"/>
          <a:sy n="125" d="100"/>
        </p:scale>
        <p:origin x="48" y="-8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nl-NL"/>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nl-NL"/>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nl-NL"/>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DE1BD2A-F24E-4ECA-82B3-08C5D5A627D6}" type="slidenum">
              <a:rPr lang="nl-NL"/>
              <a:pPr/>
              <a:t>‹#›</a:t>
            </a:fld>
            <a:endParaRPr lang="nl-N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endParaRPr lang="en-US"/>
          </a:p>
        </p:txBody>
      </p:sp>
      <p:sp>
        <p:nvSpPr>
          <p:cNvPr id="4" name="Slide Number Placeholder 3"/>
          <p:cNvSpPr>
            <a:spLocks noGrp="1"/>
          </p:cNvSpPr>
          <p:nvPr>
            <p:ph type="sldNum" sz="quarter" idx="5"/>
          </p:nvPr>
        </p:nvSpPr>
        <p:spPr/>
        <p:txBody>
          <a:bodyPr/>
          <a:lstStyle/>
          <a:p>
            <a:pPr>
              <a:defRPr/>
            </a:pPr>
            <a:fld id="{BD83F529-9954-194F-B198-499B3BADAF19}" type="slidenum">
              <a:rPr lang="en-US" smtClean="0"/>
              <a:pPr>
                <a:defRPr/>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9.jpeg"/><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1">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hasCustomPrompt="1"/>
          </p:nvPr>
        </p:nvSpPr>
        <p:spPr>
          <a:xfrm>
            <a:off x="1346400" y="1644650"/>
            <a:ext cx="6786562" cy="1470025"/>
          </a:xfrm>
          <a:prstGeom prst="rect">
            <a:avLst/>
          </a:prstGeom>
        </p:spPr>
        <p:txBody>
          <a:bodyPr lIns="0" anchor="b" anchorCtr="0"/>
          <a:lstStyle>
            <a:lvl1pPr>
              <a:lnSpc>
                <a:spcPts val="2500"/>
              </a:lnSpc>
              <a:defRPr cap="all" baseline="0">
                <a:solidFill>
                  <a:schemeClr val="bg1"/>
                </a:solidFill>
              </a:defRPr>
            </a:lvl1pPr>
          </a:lstStyle>
          <a:p>
            <a:r>
              <a:rPr lang="en-US" noProof="0" smtClean="0"/>
              <a:t>Click here and type the title</a:t>
            </a:r>
            <a:endParaRPr lang="en-US" noProof="0"/>
          </a:p>
        </p:txBody>
      </p:sp>
      <p:sp>
        <p:nvSpPr>
          <p:cNvPr id="5123" name="Rectangle 3"/>
          <p:cNvSpPr>
            <a:spLocks noGrp="1" noChangeArrowheads="1"/>
          </p:cNvSpPr>
          <p:nvPr>
            <p:ph type="subTitle" idx="1" hasCustomPrompt="1"/>
          </p:nvPr>
        </p:nvSpPr>
        <p:spPr>
          <a:xfrm>
            <a:off x="1346400" y="3035300"/>
            <a:ext cx="6788150" cy="1101725"/>
          </a:xfrm>
        </p:spPr>
        <p:txBody>
          <a:bodyPr lIns="0"/>
          <a:lstStyle>
            <a:lvl1pPr marL="0" indent="0">
              <a:buFont typeface="Wingdings" pitchFamily="2" charset="2"/>
              <a:buNone/>
              <a:defRPr cap="all" baseline="0">
                <a:solidFill>
                  <a:schemeClr val="bg1"/>
                </a:solidFill>
                <a:latin typeface="Arial Narrow" pitchFamily="34" charset="0"/>
              </a:defRPr>
            </a:lvl1pPr>
          </a:lstStyle>
          <a:p>
            <a:r>
              <a:rPr lang="en-US" noProof="0" smtClean="0"/>
              <a:t>Click here and type the subtitle</a:t>
            </a:r>
            <a:endParaRPr lang="en-U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itle slide 4">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ctrTitle" hasCustomPrompt="1"/>
          </p:nvPr>
        </p:nvSpPr>
        <p:spPr>
          <a:xfrm>
            <a:off x="1346400" y="1644650"/>
            <a:ext cx="6786562" cy="1470025"/>
          </a:xfrm>
          <a:prstGeom prst="rect">
            <a:avLst/>
          </a:prstGeom>
        </p:spPr>
        <p:txBody>
          <a:bodyPr lIns="0" anchor="b" anchorCtr="0"/>
          <a:lstStyle>
            <a:lvl1pPr>
              <a:lnSpc>
                <a:spcPts val="2500"/>
              </a:lnSpc>
              <a:defRPr cap="all" baseline="0">
                <a:solidFill>
                  <a:schemeClr val="bg1"/>
                </a:solidFill>
              </a:defRPr>
            </a:lvl1pPr>
          </a:lstStyle>
          <a:p>
            <a:r>
              <a:rPr lang="en-US" noProof="0" smtClean="0"/>
              <a:t>Click here and type the title</a:t>
            </a:r>
            <a:endParaRPr lang="en-US" noProof="0"/>
          </a:p>
        </p:txBody>
      </p:sp>
      <p:sp>
        <p:nvSpPr>
          <p:cNvPr id="5" name="Rectangle 3"/>
          <p:cNvSpPr>
            <a:spLocks noGrp="1" noChangeArrowheads="1"/>
          </p:cNvSpPr>
          <p:nvPr>
            <p:ph type="subTitle" idx="1" hasCustomPrompt="1"/>
          </p:nvPr>
        </p:nvSpPr>
        <p:spPr>
          <a:xfrm>
            <a:off x="1346400" y="3035300"/>
            <a:ext cx="6788150" cy="1101725"/>
          </a:xfrm>
        </p:spPr>
        <p:txBody>
          <a:bodyPr lIns="0"/>
          <a:lstStyle>
            <a:lvl1pPr marL="0" indent="0">
              <a:buFont typeface="Wingdings" pitchFamily="2" charset="2"/>
              <a:buNone/>
              <a:defRPr cap="all" baseline="0">
                <a:solidFill>
                  <a:schemeClr val="bg1"/>
                </a:solidFill>
                <a:latin typeface="Arial Narrow" pitchFamily="34" charset="0"/>
              </a:defRPr>
            </a:lvl1pPr>
          </a:lstStyle>
          <a:p>
            <a:r>
              <a:rPr lang="en-US" noProof="0" smtClean="0"/>
              <a:t>Click here and type the subtitle</a:t>
            </a:r>
            <a:endParaRPr lang="en-US"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hapter slide 2">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en-US" noProof="0"/>
          </a:p>
        </p:txBody>
      </p:sp>
      <p:sp>
        <p:nvSpPr>
          <p:cNvPr id="4" name="Tijdelijke aanduiding voor datum 3"/>
          <p:cNvSpPr>
            <a:spLocks noGrp="1"/>
          </p:cNvSpPr>
          <p:nvPr>
            <p:ph type="dt" sz="half" idx="10"/>
          </p:nvPr>
        </p:nvSpPr>
        <p:spPr/>
        <p:txBody>
          <a:bodyPr/>
          <a:lstStyle>
            <a:lvl1pPr>
              <a:defRPr/>
            </a:lvl1pPr>
          </a:lstStyle>
          <a:p>
            <a:r>
              <a:rPr lang="nl-NL" noProof="0" smtClean="0"/>
              <a:t>Date: to modify choose 'Insert' then 'Heater and footer'</a:t>
            </a:r>
            <a:endParaRPr lang="en-US" noProof="0"/>
          </a:p>
        </p:txBody>
      </p:sp>
      <p:sp>
        <p:nvSpPr>
          <p:cNvPr id="5" name="Tijdelijke aanduiding voor voettekst 4"/>
          <p:cNvSpPr>
            <a:spLocks noGrp="1"/>
          </p:cNvSpPr>
          <p:nvPr>
            <p:ph type="ftr" sz="quarter" idx="11"/>
          </p:nvPr>
        </p:nvSpPr>
        <p:spPr/>
        <p:txBody>
          <a:bodyPr/>
          <a:lstStyle>
            <a:lvl1pPr>
              <a:defRPr/>
            </a:lvl1pPr>
          </a:lstStyle>
          <a:p>
            <a:r>
              <a:rPr lang="en-US" noProof="0" smtClean="0"/>
              <a:t>Title: to modify choose 'Insert' then 'Heater and footer'</a:t>
            </a:r>
            <a:endParaRPr lang="en-US" noProof="0"/>
          </a:p>
        </p:txBody>
      </p:sp>
      <p:sp>
        <p:nvSpPr>
          <p:cNvPr id="6" name="Tijdelijke aanduiding voor dianummer 5"/>
          <p:cNvSpPr>
            <a:spLocks noGrp="1"/>
          </p:cNvSpPr>
          <p:nvPr>
            <p:ph type="sldNum" sz="quarter" idx="12"/>
          </p:nvPr>
        </p:nvSpPr>
        <p:spPr/>
        <p:txBody>
          <a:bodyPr/>
          <a:lstStyle>
            <a:lvl1pPr>
              <a:defRPr/>
            </a:lvl1pPr>
          </a:lstStyle>
          <a:p>
            <a:fld id="{13C9CC7F-86E1-48DE-82DC-E9AC50D04532}" type="slidenum">
              <a:rPr lang="en-US" noProof="0" smtClean="0"/>
              <a:pPr/>
              <a:t>‹#›</a:t>
            </a:fld>
            <a:endParaRPr lang="en-US" noProof="0"/>
          </a:p>
        </p:txBody>
      </p:sp>
      <p:sp>
        <p:nvSpPr>
          <p:cNvPr id="13" name="Tijdelijke aanduiding voor tekst 13"/>
          <p:cNvSpPr>
            <a:spLocks noGrp="1"/>
          </p:cNvSpPr>
          <p:nvPr>
            <p:ph type="body" sz="quarter" idx="13" hasCustomPrompt="1"/>
          </p:nvPr>
        </p:nvSpPr>
        <p:spPr>
          <a:xfrm>
            <a:off x="1082902" y="500042"/>
            <a:ext cx="7775378" cy="732985"/>
          </a:xfrm>
        </p:spPr>
        <p:txBody>
          <a:bodyPr lIns="0" tIns="0" rIns="0" bIns="0" anchor="b" anchorCtr="0"/>
          <a:lstStyle>
            <a:lvl1pPr marL="0" indent="0">
              <a:buNone/>
              <a:defRPr sz="2600" b="1" cap="all" baseline="0">
                <a:latin typeface="+mj-lt"/>
              </a:defRPr>
            </a:lvl1pPr>
          </a:lstStyle>
          <a:p>
            <a:pPr lvl="0"/>
            <a:r>
              <a:rPr lang="en-US" noProof="0" dirty="0" smtClean="0"/>
              <a:t>Click here and type the title</a:t>
            </a:r>
          </a:p>
        </p:txBody>
      </p:sp>
      <p:sp>
        <p:nvSpPr>
          <p:cNvPr id="14" name="Tijdelijke aanduiding voor tekst 15"/>
          <p:cNvSpPr>
            <a:spLocks noGrp="1"/>
          </p:cNvSpPr>
          <p:nvPr>
            <p:ph type="body" sz="quarter" idx="14" hasCustomPrompt="1"/>
          </p:nvPr>
        </p:nvSpPr>
        <p:spPr>
          <a:xfrm>
            <a:off x="1082887" y="1226814"/>
            <a:ext cx="7775393" cy="285750"/>
          </a:xfrm>
        </p:spPr>
        <p:txBody>
          <a:bodyPr lIns="0" tIns="0" rIns="0" bIns="0" anchor="b" anchorCtr="0"/>
          <a:lstStyle>
            <a:lvl1pPr>
              <a:buFontTx/>
              <a:buNone/>
              <a:defRPr cap="all" baseline="0">
                <a:latin typeface="+mj-lt"/>
              </a:defRPr>
            </a:lvl1pPr>
            <a:lvl2pPr>
              <a:buFontTx/>
              <a:buNone/>
              <a:defRPr/>
            </a:lvl2pPr>
            <a:lvl3pPr>
              <a:buFontTx/>
              <a:buNone/>
              <a:defRPr/>
            </a:lvl3pPr>
            <a:lvl4pPr>
              <a:buFontTx/>
              <a:buNone/>
              <a:defRPr/>
            </a:lvl4pPr>
            <a:lvl5pPr>
              <a:buFontTx/>
              <a:buNone/>
              <a:defRPr/>
            </a:lvl5pPr>
          </a:lstStyle>
          <a:p>
            <a:pPr lvl="0"/>
            <a:r>
              <a:rPr lang="en-US" noProof="0" dirty="0" smtClean="0"/>
              <a:t>Click here and type the subtitle</a:t>
            </a:r>
            <a:endParaRPr lang="en-US" noProof="0" dirty="0"/>
          </a:p>
        </p:txBody>
      </p:sp>
      <p:pic>
        <p:nvPicPr>
          <p:cNvPr id="15" name="Afbeelding 14" descr="UT powerpoint sheet small 1.jpg"/>
          <p:cNvPicPr>
            <a:picLocks noChangeAspect="1"/>
          </p:cNvPicPr>
          <p:nvPr userDrawn="1"/>
        </p:nvPicPr>
        <p:blipFill>
          <a:blip r:embed="rId2"/>
          <a:stretch>
            <a:fillRect/>
          </a:stretch>
        </p:blipFill>
        <p:spPr>
          <a:xfrm>
            <a:off x="0" y="0"/>
            <a:ext cx="964122" cy="68580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hapter slide 3">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nl-NL" noProof="0" dirty="0" smtClean="0"/>
              <a:t>Klik om de modelstijlen te bewerken</a:t>
            </a:r>
          </a:p>
          <a:p>
            <a:pPr lvl="1"/>
            <a:r>
              <a:rPr lang="nl-NL" noProof="0" dirty="0" smtClean="0"/>
              <a:t>Tweede niveau</a:t>
            </a:r>
          </a:p>
          <a:p>
            <a:pPr lvl="2"/>
            <a:r>
              <a:rPr lang="nl-NL" noProof="0" dirty="0" smtClean="0"/>
              <a:t>Derde niveau</a:t>
            </a:r>
          </a:p>
          <a:p>
            <a:pPr lvl="3"/>
            <a:r>
              <a:rPr lang="nl-NL" noProof="0" dirty="0" smtClean="0"/>
              <a:t>Vierde niveau</a:t>
            </a:r>
          </a:p>
          <a:p>
            <a:pPr lvl="4"/>
            <a:r>
              <a:rPr lang="nl-NL" noProof="0" dirty="0" smtClean="0"/>
              <a:t>Vijfde niveau</a:t>
            </a:r>
            <a:endParaRPr lang="en-US" noProof="0" dirty="0"/>
          </a:p>
        </p:txBody>
      </p:sp>
      <p:sp>
        <p:nvSpPr>
          <p:cNvPr id="4" name="Tijdelijke aanduiding voor datum 3"/>
          <p:cNvSpPr>
            <a:spLocks noGrp="1"/>
          </p:cNvSpPr>
          <p:nvPr>
            <p:ph type="dt" sz="half" idx="10"/>
          </p:nvPr>
        </p:nvSpPr>
        <p:spPr/>
        <p:txBody>
          <a:bodyPr/>
          <a:lstStyle>
            <a:lvl1pPr>
              <a:defRPr/>
            </a:lvl1pPr>
          </a:lstStyle>
          <a:p>
            <a:r>
              <a:rPr lang="nl-NL" noProof="0" smtClean="0"/>
              <a:t>Date: to modify choose 'Insert' then 'Heater and footer'</a:t>
            </a:r>
            <a:endParaRPr lang="en-US" noProof="0"/>
          </a:p>
        </p:txBody>
      </p:sp>
      <p:sp>
        <p:nvSpPr>
          <p:cNvPr id="5" name="Tijdelijke aanduiding voor voettekst 4"/>
          <p:cNvSpPr>
            <a:spLocks noGrp="1"/>
          </p:cNvSpPr>
          <p:nvPr>
            <p:ph type="ftr" sz="quarter" idx="11"/>
          </p:nvPr>
        </p:nvSpPr>
        <p:spPr/>
        <p:txBody>
          <a:bodyPr/>
          <a:lstStyle>
            <a:lvl1pPr>
              <a:defRPr/>
            </a:lvl1pPr>
          </a:lstStyle>
          <a:p>
            <a:r>
              <a:rPr lang="en-US" noProof="0" smtClean="0"/>
              <a:t>Title: to modify choose 'Insert' then 'Heater and footer'</a:t>
            </a:r>
            <a:endParaRPr lang="en-US" noProof="0"/>
          </a:p>
        </p:txBody>
      </p:sp>
      <p:sp>
        <p:nvSpPr>
          <p:cNvPr id="6" name="Tijdelijke aanduiding voor dianummer 5"/>
          <p:cNvSpPr>
            <a:spLocks noGrp="1"/>
          </p:cNvSpPr>
          <p:nvPr>
            <p:ph type="sldNum" sz="quarter" idx="12"/>
          </p:nvPr>
        </p:nvSpPr>
        <p:spPr/>
        <p:txBody>
          <a:bodyPr/>
          <a:lstStyle>
            <a:lvl1pPr>
              <a:defRPr/>
            </a:lvl1pPr>
          </a:lstStyle>
          <a:p>
            <a:fld id="{13C9CC7F-86E1-48DE-82DC-E9AC50D04532}" type="slidenum">
              <a:rPr lang="en-US" noProof="0" smtClean="0"/>
              <a:pPr/>
              <a:t>‹#›</a:t>
            </a:fld>
            <a:endParaRPr lang="en-US" noProof="0"/>
          </a:p>
        </p:txBody>
      </p:sp>
      <p:sp>
        <p:nvSpPr>
          <p:cNvPr id="11" name="Tijdelijke aanduiding voor tekst 13"/>
          <p:cNvSpPr>
            <a:spLocks noGrp="1"/>
          </p:cNvSpPr>
          <p:nvPr>
            <p:ph type="body" sz="quarter" idx="13" hasCustomPrompt="1"/>
          </p:nvPr>
        </p:nvSpPr>
        <p:spPr>
          <a:xfrm>
            <a:off x="1082902" y="500042"/>
            <a:ext cx="7775378" cy="732985"/>
          </a:xfrm>
        </p:spPr>
        <p:txBody>
          <a:bodyPr lIns="0" tIns="0" rIns="0" bIns="0" anchor="b" anchorCtr="0"/>
          <a:lstStyle>
            <a:lvl1pPr marL="0" indent="0">
              <a:buNone/>
              <a:defRPr sz="2600" b="1" cap="all" baseline="0">
                <a:latin typeface="+mj-lt"/>
              </a:defRPr>
            </a:lvl1pPr>
          </a:lstStyle>
          <a:p>
            <a:pPr lvl="0"/>
            <a:r>
              <a:rPr lang="en-US" noProof="0" dirty="0" smtClean="0"/>
              <a:t>Click here and type the title</a:t>
            </a:r>
          </a:p>
        </p:txBody>
      </p:sp>
      <p:sp>
        <p:nvSpPr>
          <p:cNvPr id="13" name="Tijdelijke aanduiding voor tekst 15"/>
          <p:cNvSpPr>
            <a:spLocks noGrp="1"/>
          </p:cNvSpPr>
          <p:nvPr>
            <p:ph type="body" sz="quarter" idx="14" hasCustomPrompt="1"/>
          </p:nvPr>
        </p:nvSpPr>
        <p:spPr>
          <a:xfrm>
            <a:off x="1082887" y="1226814"/>
            <a:ext cx="7775393" cy="285750"/>
          </a:xfrm>
        </p:spPr>
        <p:txBody>
          <a:bodyPr lIns="0" tIns="0" rIns="0" bIns="0" anchor="b" anchorCtr="0"/>
          <a:lstStyle>
            <a:lvl1pPr>
              <a:buFontTx/>
              <a:buNone/>
              <a:defRPr cap="all" baseline="0">
                <a:latin typeface="+mj-lt"/>
              </a:defRPr>
            </a:lvl1pPr>
            <a:lvl2pPr>
              <a:buFontTx/>
              <a:buNone/>
              <a:defRPr/>
            </a:lvl2pPr>
            <a:lvl3pPr>
              <a:buFontTx/>
              <a:buNone/>
              <a:defRPr/>
            </a:lvl3pPr>
            <a:lvl4pPr>
              <a:buFontTx/>
              <a:buNone/>
              <a:defRPr/>
            </a:lvl4pPr>
            <a:lvl5pPr>
              <a:buFontTx/>
              <a:buNone/>
              <a:defRPr/>
            </a:lvl5pPr>
          </a:lstStyle>
          <a:p>
            <a:pPr lvl="0"/>
            <a:r>
              <a:rPr lang="en-US" noProof="0" dirty="0" smtClean="0"/>
              <a:t>Click here and type the subtitle</a:t>
            </a:r>
            <a:endParaRPr lang="en-US" noProof="0" dirty="0"/>
          </a:p>
        </p:txBody>
      </p:sp>
      <p:pic>
        <p:nvPicPr>
          <p:cNvPr id="9" name="Afbeelding 8" descr="UT powerpoint sheet small 2.jpg"/>
          <p:cNvPicPr>
            <a:picLocks noChangeAspect="1"/>
          </p:cNvPicPr>
          <p:nvPr userDrawn="1"/>
        </p:nvPicPr>
        <p:blipFill>
          <a:blip r:embed="rId2"/>
          <a:stretch>
            <a:fillRect/>
          </a:stretch>
        </p:blipFill>
        <p:spPr>
          <a:xfrm>
            <a:off x="0" y="0"/>
            <a:ext cx="964122"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hapter slide 4">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en-US" noProof="0"/>
          </a:p>
        </p:txBody>
      </p:sp>
      <p:sp>
        <p:nvSpPr>
          <p:cNvPr id="4" name="Tijdelijke aanduiding voor datum 3"/>
          <p:cNvSpPr>
            <a:spLocks noGrp="1"/>
          </p:cNvSpPr>
          <p:nvPr>
            <p:ph type="dt" sz="half" idx="10"/>
          </p:nvPr>
        </p:nvSpPr>
        <p:spPr/>
        <p:txBody>
          <a:bodyPr/>
          <a:lstStyle>
            <a:lvl1pPr>
              <a:defRPr/>
            </a:lvl1pPr>
          </a:lstStyle>
          <a:p>
            <a:r>
              <a:rPr lang="nl-NL" noProof="0" smtClean="0"/>
              <a:t>Date: to modify choose 'Insert' then 'Heater and footer'</a:t>
            </a:r>
            <a:endParaRPr lang="en-US" noProof="0"/>
          </a:p>
        </p:txBody>
      </p:sp>
      <p:sp>
        <p:nvSpPr>
          <p:cNvPr id="5" name="Tijdelijke aanduiding voor voettekst 4"/>
          <p:cNvSpPr>
            <a:spLocks noGrp="1"/>
          </p:cNvSpPr>
          <p:nvPr>
            <p:ph type="ftr" sz="quarter" idx="11"/>
          </p:nvPr>
        </p:nvSpPr>
        <p:spPr/>
        <p:txBody>
          <a:bodyPr/>
          <a:lstStyle>
            <a:lvl1pPr>
              <a:defRPr/>
            </a:lvl1pPr>
          </a:lstStyle>
          <a:p>
            <a:r>
              <a:rPr lang="en-US" noProof="0" smtClean="0"/>
              <a:t>Title: to modify choose 'Insert' then 'Heater and footer'</a:t>
            </a:r>
            <a:endParaRPr lang="en-US" noProof="0"/>
          </a:p>
        </p:txBody>
      </p:sp>
      <p:sp>
        <p:nvSpPr>
          <p:cNvPr id="6" name="Tijdelijke aanduiding voor dianummer 5"/>
          <p:cNvSpPr>
            <a:spLocks noGrp="1"/>
          </p:cNvSpPr>
          <p:nvPr>
            <p:ph type="sldNum" sz="quarter" idx="12"/>
          </p:nvPr>
        </p:nvSpPr>
        <p:spPr/>
        <p:txBody>
          <a:bodyPr/>
          <a:lstStyle>
            <a:lvl1pPr>
              <a:defRPr/>
            </a:lvl1pPr>
          </a:lstStyle>
          <a:p>
            <a:fld id="{13C9CC7F-86E1-48DE-82DC-E9AC50D04532}" type="slidenum">
              <a:rPr lang="en-US" noProof="0" smtClean="0"/>
              <a:pPr/>
              <a:t>‹#›</a:t>
            </a:fld>
            <a:endParaRPr lang="en-US" noProof="0"/>
          </a:p>
        </p:txBody>
      </p:sp>
      <p:sp>
        <p:nvSpPr>
          <p:cNvPr id="13" name="Tijdelijke aanduiding voor tekst 13"/>
          <p:cNvSpPr>
            <a:spLocks noGrp="1"/>
          </p:cNvSpPr>
          <p:nvPr>
            <p:ph type="body" sz="quarter" idx="13" hasCustomPrompt="1"/>
          </p:nvPr>
        </p:nvSpPr>
        <p:spPr>
          <a:xfrm>
            <a:off x="1082902" y="500042"/>
            <a:ext cx="7775378" cy="732985"/>
          </a:xfrm>
        </p:spPr>
        <p:txBody>
          <a:bodyPr lIns="0" tIns="0" rIns="0" bIns="0" anchor="b" anchorCtr="0"/>
          <a:lstStyle>
            <a:lvl1pPr marL="0" indent="0">
              <a:buNone/>
              <a:defRPr sz="2600" b="1" cap="all" baseline="0">
                <a:latin typeface="+mj-lt"/>
              </a:defRPr>
            </a:lvl1pPr>
          </a:lstStyle>
          <a:p>
            <a:pPr lvl="0"/>
            <a:r>
              <a:rPr lang="en-US" noProof="0" dirty="0" smtClean="0"/>
              <a:t>Click here and type the title</a:t>
            </a:r>
          </a:p>
        </p:txBody>
      </p:sp>
      <p:sp>
        <p:nvSpPr>
          <p:cNvPr id="14" name="Tijdelijke aanduiding voor tekst 15"/>
          <p:cNvSpPr>
            <a:spLocks noGrp="1"/>
          </p:cNvSpPr>
          <p:nvPr>
            <p:ph type="body" sz="quarter" idx="14" hasCustomPrompt="1"/>
          </p:nvPr>
        </p:nvSpPr>
        <p:spPr>
          <a:xfrm>
            <a:off x="1082887" y="1226814"/>
            <a:ext cx="7775393" cy="285750"/>
          </a:xfrm>
        </p:spPr>
        <p:txBody>
          <a:bodyPr lIns="0" tIns="0" rIns="0" bIns="0" anchor="b" anchorCtr="0"/>
          <a:lstStyle>
            <a:lvl1pPr>
              <a:buFontTx/>
              <a:buNone/>
              <a:defRPr cap="all" baseline="0">
                <a:latin typeface="+mj-lt"/>
              </a:defRPr>
            </a:lvl1pPr>
            <a:lvl2pPr>
              <a:buFontTx/>
              <a:buNone/>
              <a:defRPr/>
            </a:lvl2pPr>
            <a:lvl3pPr>
              <a:buFontTx/>
              <a:buNone/>
              <a:defRPr/>
            </a:lvl3pPr>
            <a:lvl4pPr>
              <a:buFontTx/>
              <a:buNone/>
              <a:defRPr/>
            </a:lvl4pPr>
            <a:lvl5pPr>
              <a:buFontTx/>
              <a:buNone/>
              <a:defRPr/>
            </a:lvl5pPr>
          </a:lstStyle>
          <a:p>
            <a:pPr lvl="0"/>
            <a:r>
              <a:rPr lang="en-US" noProof="0" dirty="0" smtClean="0"/>
              <a:t>Click here and type the subtitle</a:t>
            </a:r>
            <a:endParaRPr lang="en-US" noProof="0" dirty="0"/>
          </a:p>
        </p:txBody>
      </p:sp>
      <p:pic>
        <p:nvPicPr>
          <p:cNvPr id="9" name="Picture 2" descr="E:\Project\Universiteit Twente\Huisstijlimplementatie 2009 - ICT\Werkdocumenten\09 Producten\092 Powerpoint - vernieuwd\Powerpoint - vernieuwd 100325\UT powerpoint sheet small 4.jpg"/>
          <p:cNvPicPr>
            <a:picLocks noChangeAspect="1" noChangeArrowheads="1"/>
          </p:cNvPicPr>
          <p:nvPr userDrawn="1"/>
        </p:nvPicPr>
        <p:blipFill>
          <a:blip r:embed="rId2"/>
          <a:srcRect/>
          <a:stretch>
            <a:fillRect/>
          </a:stretch>
        </p:blipFill>
        <p:spPr bwMode="auto">
          <a:xfrm>
            <a:off x="0" y="214290"/>
            <a:ext cx="969963" cy="6894513"/>
          </a:xfrm>
          <a:prstGeom prst="rect">
            <a:avLst/>
          </a:prstGeom>
          <a:noFill/>
        </p:spPr>
      </p:pic>
      <p:pic>
        <p:nvPicPr>
          <p:cNvPr id="10" name="Picture 3" descr="E:\Project\Universiteit Twente\Huisstijlimplementatie 2009 - ICT\Werkdocumenten\09 Producten\092 Powerpoint - vernieuwd\Powerpoint - vernieuwd 100325\UT powerpoint sheet small 1.jpg"/>
          <p:cNvPicPr>
            <a:picLocks noChangeAspect="1" noChangeArrowheads="1"/>
          </p:cNvPicPr>
          <p:nvPr userDrawn="1"/>
        </p:nvPicPr>
        <p:blipFill>
          <a:blip r:embed="rId3"/>
          <a:srcRect/>
          <a:stretch>
            <a:fillRect/>
          </a:stretch>
        </p:blipFill>
        <p:spPr bwMode="auto">
          <a:xfrm>
            <a:off x="0" y="214290"/>
            <a:ext cx="969963" cy="6894513"/>
          </a:xfrm>
          <a:prstGeom prst="rect">
            <a:avLst/>
          </a:prstGeom>
          <a:noFill/>
        </p:spPr>
      </p:pic>
      <p:pic>
        <p:nvPicPr>
          <p:cNvPr id="12" name="Picture 4" descr="E:\Project\Universiteit Twente\Huisstijlimplementatie 2009 - ICT\Werkdocumenten\09 Producten\092 Powerpoint - vernieuwd\Powerpoint - vernieuwd 100325\UT powerpoint sheet small 2.jpg"/>
          <p:cNvPicPr>
            <a:picLocks noChangeAspect="1" noChangeArrowheads="1"/>
          </p:cNvPicPr>
          <p:nvPr userDrawn="1"/>
        </p:nvPicPr>
        <p:blipFill>
          <a:blip r:embed="rId4"/>
          <a:srcRect/>
          <a:stretch>
            <a:fillRect/>
          </a:stretch>
        </p:blipFill>
        <p:spPr bwMode="auto">
          <a:xfrm>
            <a:off x="0" y="214290"/>
            <a:ext cx="969963" cy="6894513"/>
          </a:xfrm>
          <a:prstGeom prst="rect">
            <a:avLst/>
          </a:prstGeom>
          <a:noFill/>
        </p:spPr>
      </p:pic>
      <p:pic>
        <p:nvPicPr>
          <p:cNvPr id="15" name="Picture 5" descr="E:\Project\Universiteit Twente\Huisstijlimplementatie 2009 - ICT\Werkdocumenten\09 Producten\092 Powerpoint - vernieuwd\Powerpoint - vernieuwd 100325\UT powerpoint sheet small 3.jpg"/>
          <p:cNvPicPr>
            <a:picLocks noChangeAspect="1" noChangeArrowheads="1"/>
          </p:cNvPicPr>
          <p:nvPr userDrawn="1"/>
        </p:nvPicPr>
        <p:blipFill>
          <a:blip r:embed="rId5"/>
          <a:srcRect/>
          <a:stretch>
            <a:fillRect/>
          </a:stretch>
        </p:blipFill>
        <p:spPr bwMode="auto">
          <a:xfrm>
            <a:off x="0" y="0"/>
            <a:ext cx="969963" cy="6894513"/>
          </a:xfrm>
          <a:prstGeom prst="rect">
            <a:avLst/>
          </a:prstGeom>
          <a:noFill/>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hapter slide 5">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en-US" noProof="0"/>
          </a:p>
        </p:txBody>
      </p:sp>
      <p:sp>
        <p:nvSpPr>
          <p:cNvPr id="4" name="Tijdelijke aanduiding voor datum 3"/>
          <p:cNvSpPr>
            <a:spLocks noGrp="1"/>
          </p:cNvSpPr>
          <p:nvPr>
            <p:ph type="dt" sz="half" idx="10"/>
          </p:nvPr>
        </p:nvSpPr>
        <p:spPr/>
        <p:txBody>
          <a:bodyPr/>
          <a:lstStyle>
            <a:lvl1pPr>
              <a:defRPr/>
            </a:lvl1pPr>
          </a:lstStyle>
          <a:p>
            <a:r>
              <a:rPr lang="nl-NL" noProof="0" smtClean="0"/>
              <a:t>Date: to modify choose 'Insert' then 'Heater and footer'</a:t>
            </a:r>
            <a:endParaRPr lang="en-US" noProof="0"/>
          </a:p>
        </p:txBody>
      </p:sp>
      <p:sp>
        <p:nvSpPr>
          <p:cNvPr id="5" name="Tijdelijke aanduiding voor voettekst 4"/>
          <p:cNvSpPr>
            <a:spLocks noGrp="1"/>
          </p:cNvSpPr>
          <p:nvPr>
            <p:ph type="ftr" sz="quarter" idx="11"/>
          </p:nvPr>
        </p:nvSpPr>
        <p:spPr/>
        <p:txBody>
          <a:bodyPr/>
          <a:lstStyle>
            <a:lvl1pPr>
              <a:defRPr/>
            </a:lvl1pPr>
          </a:lstStyle>
          <a:p>
            <a:r>
              <a:rPr lang="en-US" noProof="0" smtClean="0"/>
              <a:t>Title: to modify choose 'Insert' then 'Heater and footer'</a:t>
            </a:r>
            <a:endParaRPr lang="en-US" noProof="0"/>
          </a:p>
        </p:txBody>
      </p:sp>
      <p:sp>
        <p:nvSpPr>
          <p:cNvPr id="6" name="Tijdelijke aanduiding voor dianummer 5"/>
          <p:cNvSpPr>
            <a:spLocks noGrp="1"/>
          </p:cNvSpPr>
          <p:nvPr>
            <p:ph type="sldNum" sz="quarter" idx="12"/>
          </p:nvPr>
        </p:nvSpPr>
        <p:spPr/>
        <p:txBody>
          <a:bodyPr/>
          <a:lstStyle>
            <a:lvl1pPr>
              <a:defRPr/>
            </a:lvl1pPr>
          </a:lstStyle>
          <a:p>
            <a:fld id="{13C9CC7F-86E1-48DE-82DC-E9AC50D04532}" type="slidenum">
              <a:rPr lang="en-US" noProof="0" smtClean="0"/>
              <a:pPr/>
              <a:t>‹#›</a:t>
            </a:fld>
            <a:endParaRPr lang="en-US" noProof="0"/>
          </a:p>
        </p:txBody>
      </p:sp>
      <p:sp>
        <p:nvSpPr>
          <p:cNvPr id="11" name="Tijdelijke aanduiding voor tekst 13"/>
          <p:cNvSpPr>
            <a:spLocks noGrp="1"/>
          </p:cNvSpPr>
          <p:nvPr>
            <p:ph type="body" sz="quarter" idx="13" hasCustomPrompt="1"/>
          </p:nvPr>
        </p:nvSpPr>
        <p:spPr>
          <a:xfrm>
            <a:off x="1082902" y="500042"/>
            <a:ext cx="7775378" cy="732985"/>
          </a:xfrm>
        </p:spPr>
        <p:txBody>
          <a:bodyPr lIns="0" tIns="0" rIns="0" bIns="0" anchor="b" anchorCtr="0"/>
          <a:lstStyle>
            <a:lvl1pPr marL="0" indent="0">
              <a:buNone/>
              <a:defRPr sz="2600" b="1" cap="all" baseline="0">
                <a:latin typeface="+mj-lt"/>
              </a:defRPr>
            </a:lvl1pPr>
          </a:lstStyle>
          <a:p>
            <a:pPr lvl="0"/>
            <a:r>
              <a:rPr lang="en-US" noProof="0" dirty="0" smtClean="0"/>
              <a:t>Click here and type the title</a:t>
            </a:r>
          </a:p>
        </p:txBody>
      </p:sp>
      <p:sp>
        <p:nvSpPr>
          <p:cNvPr id="13" name="Tijdelijke aanduiding voor tekst 15"/>
          <p:cNvSpPr>
            <a:spLocks noGrp="1"/>
          </p:cNvSpPr>
          <p:nvPr>
            <p:ph type="body" sz="quarter" idx="14" hasCustomPrompt="1"/>
          </p:nvPr>
        </p:nvSpPr>
        <p:spPr>
          <a:xfrm>
            <a:off x="1082887" y="1226814"/>
            <a:ext cx="7775393" cy="285750"/>
          </a:xfrm>
        </p:spPr>
        <p:txBody>
          <a:bodyPr lIns="0" tIns="0" rIns="0" bIns="0" anchor="b" anchorCtr="0"/>
          <a:lstStyle>
            <a:lvl1pPr>
              <a:buFontTx/>
              <a:buNone/>
              <a:defRPr cap="all" baseline="0">
                <a:latin typeface="+mj-lt"/>
              </a:defRPr>
            </a:lvl1pPr>
            <a:lvl2pPr>
              <a:buFontTx/>
              <a:buNone/>
              <a:defRPr/>
            </a:lvl2pPr>
            <a:lvl3pPr>
              <a:buFontTx/>
              <a:buNone/>
              <a:defRPr/>
            </a:lvl3pPr>
            <a:lvl4pPr>
              <a:buFontTx/>
              <a:buNone/>
              <a:defRPr/>
            </a:lvl4pPr>
            <a:lvl5pPr>
              <a:buFontTx/>
              <a:buNone/>
              <a:defRPr/>
            </a:lvl5pPr>
          </a:lstStyle>
          <a:p>
            <a:pPr lvl="0"/>
            <a:r>
              <a:rPr lang="en-US" noProof="0" dirty="0" smtClean="0"/>
              <a:t>Click here and type the subtitle</a:t>
            </a:r>
            <a:endParaRPr lang="en-US" noProof="0" dirty="0"/>
          </a:p>
        </p:txBody>
      </p:sp>
      <p:pic>
        <p:nvPicPr>
          <p:cNvPr id="9" name="Afbeelding 8" descr="UT powerpoint sheet small 4.jpg"/>
          <p:cNvPicPr>
            <a:picLocks noChangeAspect="1"/>
          </p:cNvPicPr>
          <p:nvPr userDrawn="1"/>
        </p:nvPicPr>
        <p:blipFill>
          <a:blip r:embed="rId2"/>
          <a:stretch>
            <a:fillRect/>
          </a:stretch>
        </p:blipFill>
        <p:spPr>
          <a:xfrm>
            <a:off x="0" y="0"/>
            <a:ext cx="964122" cy="685800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A782C2-21C0-7444-AA8F-340D669A733C}" type="datetimeFigureOut">
              <a:rPr lang="en-US" smtClean="0"/>
              <a:pPr/>
              <a:t>9/15/15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4DC8-E8C2-C945-8FC2-451CE34BC0C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74543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179388" y="23218"/>
            <a:ext cx="8785225" cy="525462"/>
          </a:xfrm>
          <a:prstGeom prst="rect">
            <a:avLst/>
          </a:prstGeom>
        </p:spPr>
        <p:txBody>
          <a:bodyPr/>
          <a:lstStyle/>
          <a:p>
            <a:r>
              <a:rPr lang="nl-NL" smtClean="0"/>
              <a:t>Klik om de stijl te bewerken</a:t>
            </a:r>
            <a:endParaRPr lang="nl-NL"/>
          </a:p>
        </p:txBody>
      </p:sp>
      <p:sp>
        <p:nvSpPr>
          <p:cNvPr id="3" name="Rectangle 6"/>
          <p:cNvSpPr>
            <a:spLocks noGrp="1" noChangeArrowheads="1"/>
          </p:cNvSpPr>
          <p:nvPr>
            <p:ph type="sldNum" sz="quarter" idx="10"/>
          </p:nvPr>
        </p:nvSpPr>
        <p:spPr>
          <a:ln/>
        </p:spPr>
        <p:txBody>
          <a:bodyPr/>
          <a:lstStyle>
            <a:lvl1pPr>
              <a:defRPr/>
            </a:lvl1pPr>
          </a:lstStyle>
          <a:p>
            <a:pPr>
              <a:defRPr/>
            </a:pPr>
            <a:fld id="{CE3CC97B-8803-5348-B5EB-FFFEF809ED8B}" type="slidenum">
              <a:rPr lang="nl-NL">
                <a:solidFill>
                  <a:srgbClr val="000000"/>
                </a:solidFill>
              </a:rPr>
              <a:pPr>
                <a:defRPr/>
              </a:pPr>
              <a:t>‹#›</a:t>
            </a:fld>
            <a:endParaRPr lang="nl-NL">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91488749"/>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Slide with bullets">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en-US" noProof="0"/>
          </a:p>
        </p:txBody>
      </p:sp>
      <p:sp>
        <p:nvSpPr>
          <p:cNvPr id="4" name="Tijdelijke aanduiding voor datum 3"/>
          <p:cNvSpPr>
            <a:spLocks noGrp="1"/>
          </p:cNvSpPr>
          <p:nvPr>
            <p:ph type="dt" sz="half" idx="10"/>
          </p:nvPr>
        </p:nvSpPr>
        <p:spPr/>
        <p:txBody>
          <a:bodyPr/>
          <a:lstStyle>
            <a:lvl1pPr>
              <a:defRPr/>
            </a:lvl1pPr>
          </a:lstStyle>
          <a:p>
            <a:r>
              <a:rPr lang="nl-NL" noProof="0" smtClean="0"/>
              <a:t>Date: to modify choose 'Insert' then 'Heater and footer'</a:t>
            </a:r>
            <a:endParaRPr lang="en-US" noProof="0"/>
          </a:p>
        </p:txBody>
      </p:sp>
      <p:sp>
        <p:nvSpPr>
          <p:cNvPr id="5" name="Tijdelijke aanduiding voor voettekst 4"/>
          <p:cNvSpPr>
            <a:spLocks noGrp="1"/>
          </p:cNvSpPr>
          <p:nvPr>
            <p:ph type="ftr" sz="quarter" idx="11"/>
          </p:nvPr>
        </p:nvSpPr>
        <p:spPr/>
        <p:txBody>
          <a:bodyPr/>
          <a:lstStyle>
            <a:lvl1pPr>
              <a:defRPr/>
            </a:lvl1pPr>
          </a:lstStyle>
          <a:p>
            <a:r>
              <a:rPr lang="en-US" noProof="0" smtClean="0"/>
              <a:t>Title: to modify choose 'Insert' then 'Heater and footer'</a:t>
            </a:r>
            <a:endParaRPr lang="en-US" noProof="0"/>
          </a:p>
        </p:txBody>
      </p:sp>
      <p:sp>
        <p:nvSpPr>
          <p:cNvPr id="6" name="Tijdelijke aanduiding voor dianummer 5"/>
          <p:cNvSpPr>
            <a:spLocks noGrp="1"/>
          </p:cNvSpPr>
          <p:nvPr>
            <p:ph type="sldNum" sz="quarter" idx="12"/>
          </p:nvPr>
        </p:nvSpPr>
        <p:spPr/>
        <p:txBody>
          <a:bodyPr/>
          <a:lstStyle>
            <a:lvl1pPr>
              <a:defRPr/>
            </a:lvl1pPr>
          </a:lstStyle>
          <a:p>
            <a:fld id="{13C9CC7F-86E1-48DE-82DC-E9AC50D04532}" type="slidenum">
              <a:rPr lang="en-US" noProof="0" smtClean="0"/>
              <a:pPr/>
              <a:t>‹#›</a:t>
            </a:fld>
            <a:endParaRPr lang="en-US" noProof="0"/>
          </a:p>
        </p:txBody>
      </p:sp>
      <p:sp>
        <p:nvSpPr>
          <p:cNvPr id="9" name="Tijdelijke aanduiding voor tekst 13"/>
          <p:cNvSpPr>
            <a:spLocks noGrp="1"/>
          </p:cNvSpPr>
          <p:nvPr>
            <p:ph type="body" sz="quarter" idx="13" hasCustomPrompt="1"/>
          </p:nvPr>
        </p:nvSpPr>
        <p:spPr>
          <a:xfrm>
            <a:off x="1082902" y="500042"/>
            <a:ext cx="7775378" cy="732985"/>
          </a:xfrm>
        </p:spPr>
        <p:txBody>
          <a:bodyPr lIns="0" tIns="0" rIns="0" bIns="0" anchor="b" anchorCtr="0"/>
          <a:lstStyle>
            <a:lvl1pPr marL="0" indent="0">
              <a:buNone/>
              <a:defRPr sz="2600" b="1" cap="all" baseline="0">
                <a:latin typeface="+mj-lt"/>
              </a:defRPr>
            </a:lvl1pPr>
          </a:lstStyle>
          <a:p>
            <a:pPr lvl="0"/>
            <a:r>
              <a:rPr lang="en-US" noProof="0" dirty="0" smtClean="0"/>
              <a:t>Click here and type the title</a:t>
            </a:r>
          </a:p>
        </p:txBody>
      </p:sp>
      <p:sp>
        <p:nvSpPr>
          <p:cNvPr id="10" name="Tijdelijke aanduiding voor tekst 15"/>
          <p:cNvSpPr>
            <a:spLocks noGrp="1"/>
          </p:cNvSpPr>
          <p:nvPr>
            <p:ph type="body" sz="quarter" idx="14" hasCustomPrompt="1"/>
          </p:nvPr>
        </p:nvSpPr>
        <p:spPr>
          <a:xfrm>
            <a:off x="1082887" y="1226814"/>
            <a:ext cx="7775393" cy="285750"/>
          </a:xfrm>
        </p:spPr>
        <p:txBody>
          <a:bodyPr lIns="0" tIns="0" rIns="0" bIns="0" anchor="b" anchorCtr="0"/>
          <a:lstStyle>
            <a:lvl1pPr>
              <a:buFontTx/>
              <a:buNone/>
              <a:defRPr cap="all" baseline="0">
                <a:latin typeface="+mj-lt"/>
              </a:defRPr>
            </a:lvl1pPr>
            <a:lvl2pPr>
              <a:buFontTx/>
              <a:buNone/>
              <a:defRPr/>
            </a:lvl2pPr>
            <a:lvl3pPr>
              <a:buFontTx/>
              <a:buNone/>
              <a:defRPr/>
            </a:lvl3pPr>
            <a:lvl4pPr>
              <a:buFontTx/>
              <a:buNone/>
              <a:defRPr/>
            </a:lvl4pPr>
            <a:lvl5pPr>
              <a:buFontTx/>
              <a:buNone/>
              <a:defRPr/>
            </a:lvl5pPr>
          </a:lstStyle>
          <a:p>
            <a:pPr lvl="0"/>
            <a:r>
              <a:rPr lang="en-US" noProof="0" dirty="0" smtClean="0"/>
              <a:t>Click here and type the subtitle</a:t>
            </a:r>
            <a:endParaRPr lang="en-US"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Slide">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lvl1pPr>
              <a:defRPr/>
            </a:lvl1pPr>
          </a:lstStyle>
          <a:p>
            <a:r>
              <a:rPr lang="nl-NL" noProof="0" smtClean="0"/>
              <a:t>Date: to modify choose 'Insert' then 'Heater and footer'</a:t>
            </a:r>
            <a:endParaRPr lang="en-US" noProof="0"/>
          </a:p>
        </p:txBody>
      </p:sp>
      <p:sp>
        <p:nvSpPr>
          <p:cNvPr id="5" name="Tijdelijke aanduiding voor voettekst 4"/>
          <p:cNvSpPr>
            <a:spLocks noGrp="1"/>
          </p:cNvSpPr>
          <p:nvPr>
            <p:ph type="ftr" sz="quarter" idx="11"/>
          </p:nvPr>
        </p:nvSpPr>
        <p:spPr/>
        <p:txBody>
          <a:bodyPr/>
          <a:lstStyle>
            <a:lvl1pPr>
              <a:defRPr/>
            </a:lvl1pPr>
          </a:lstStyle>
          <a:p>
            <a:r>
              <a:rPr lang="en-US" noProof="0" smtClean="0"/>
              <a:t>Title: to modify choose 'Insert' then 'Heater and footer'</a:t>
            </a:r>
            <a:endParaRPr lang="en-US" noProof="0"/>
          </a:p>
        </p:txBody>
      </p:sp>
      <p:sp>
        <p:nvSpPr>
          <p:cNvPr id="6" name="Tijdelijke aanduiding voor dianummer 5"/>
          <p:cNvSpPr>
            <a:spLocks noGrp="1"/>
          </p:cNvSpPr>
          <p:nvPr>
            <p:ph type="sldNum" sz="quarter" idx="12"/>
          </p:nvPr>
        </p:nvSpPr>
        <p:spPr/>
        <p:txBody>
          <a:bodyPr/>
          <a:lstStyle>
            <a:lvl1pPr>
              <a:defRPr/>
            </a:lvl1pPr>
          </a:lstStyle>
          <a:p>
            <a:fld id="{13C9CC7F-86E1-48DE-82DC-E9AC50D04532}" type="slidenum">
              <a:rPr lang="en-US" noProof="0" smtClean="0"/>
              <a:pPr/>
              <a:t>‹#›</a:t>
            </a:fld>
            <a:endParaRPr lang="en-US" noProof="0"/>
          </a:p>
        </p:txBody>
      </p:sp>
      <p:sp>
        <p:nvSpPr>
          <p:cNvPr id="7" name="Tijdelijke aanduiding voor tekst 13"/>
          <p:cNvSpPr>
            <a:spLocks noGrp="1"/>
          </p:cNvSpPr>
          <p:nvPr>
            <p:ph type="body" sz="quarter" idx="13" hasCustomPrompt="1"/>
          </p:nvPr>
        </p:nvSpPr>
        <p:spPr>
          <a:xfrm>
            <a:off x="1082902" y="500042"/>
            <a:ext cx="7775378" cy="732985"/>
          </a:xfrm>
        </p:spPr>
        <p:txBody>
          <a:bodyPr lIns="0" tIns="0" rIns="0" bIns="0" anchor="b" anchorCtr="0"/>
          <a:lstStyle>
            <a:lvl1pPr marL="0" indent="0">
              <a:buNone/>
              <a:defRPr sz="2600" b="1" cap="all" baseline="0">
                <a:latin typeface="+mj-lt"/>
              </a:defRPr>
            </a:lvl1pPr>
          </a:lstStyle>
          <a:p>
            <a:pPr lvl="0"/>
            <a:r>
              <a:rPr lang="en-US" noProof="0" dirty="0" smtClean="0"/>
              <a:t>Click here and type the title</a:t>
            </a:r>
          </a:p>
        </p:txBody>
      </p:sp>
      <p:sp>
        <p:nvSpPr>
          <p:cNvPr id="8" name="Tijdelijke aanduiding voor tekst 15"/>
          <p:cNvSpPr>
            <a:spLocks noGrp="1"/>
          </p:cNvSpPr>
          <p:nvPr>
            <p:ph type="body" sz="quarter" idx="14" hasCustomPrompt="1"/>
          </p:nvPr>
        </p:nvSpPr>
        <p:spPr>
          <a:xfrm>
            <a:off x="1082887" y="1226814"/>
            <a:ext cx="7775393" cy="285750"/>
          </a:xfrm>
        </p:spPr>
        <p:txBody>
          <a:bodyPr lIns="0" tIns="0" rIns="0" bIns="0" anchor="b" anchorCtr="0"/>
          <a:lstStyle>
            <a:lvl1pPr>
              <a:buFontTx/>
              <a:buNone/>
              <a:defRPr cap="all" baseline="0">
                <a:latin typeface="+mj-lt"/>
              </a:defRPr>
            </a:lvl1pPr>
            <a:lvl2pPr>
              <a:buFontTx/>
              <a:buNone/>
              <a:defRPr/>
            </a:lvl2pPr>
            <a:lvl3pPr>
              <a:buFontTx/>
              <a:buNone/>
              <a:defRPr/>
            </a:lvl3pPr>
            <a:lvl4pPr>
              <a:buFontTx/>
              <a:buNone/>
              <a:defRPr/>
            </a:lvl4pPr>
            <a:lvl5pPr>
              <a:buFontTx/>
              <a:buNone/>
              <a:defRPr/>
            </a:lvl5pPr>
          </a:lstStyle>
          <a:p>
            <a:pPr lvl="0"/>
            <a:r>
              <a:rPr lang="en-US" noProof="0" dirty="0" smtClean="0"/>
              <a:t>Click here and type the subtitle</a:t>
            </a:r>
            <a:endParaRPr lang="en-US"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Slide with tex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lvl1pPr marL="0" indent="0">
              <a:buFontTx/>
              <a:buNone/>
              <a:defRPr/>
            </a:lvl1pPr>
            <a:lvl2pPr>
              <a:buFontTx/>
              <a:buNone/>
              <a:defRPr/>
            </a:lvl2pPr>
            <a:lvl3pPr>
              <a:buFontTx/>
              <a:buNone/>
              <a:defRPr/>
            </a:lvl3pPr>
            <a:lvl4pPr>
              <a:buFontTx/>
              <a:buNone/>
              <a:defRPr/>
            </a:lvl4pPr>
            <a:lvl5pPr>
              <a:buFontTx/>
              <a:buNone/>
              <a:defRPr/>
            </a:lvl5pPr>
          </a:lstStyle>
          <a:p>
            <a:pPr lvl="0"/>
            <a:r>
              <a:rPr lang="nl-NL" noProof="0"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r>
              <a:rPr lang="nl-NL" noProof="0" smtClean="0"/>
              <a:t>Date: to modify choose 'Insert' then 'Heater and footer'</a:t>
            </a:r>
            <a:endParaRPr lang="en-US" noProof="0"/>
          </a:p>
        </p:txBody>
      </p:sp>
      <p:sp>
        <p:nvSpPr>
          <p:cNvPr id="5" name="Tijdelijke aanduiding voor voettekst 4"/>
          <p:cNvSpPr>
            <a:spLocks noGrp="1"/>
          </p:cNvSpPr>
          <p:nvPr>
            <p:ph type="ftr" sz="quarter" idx="11"/>
          </p:nvPr>
        </p:nvSpPr>
        <p:spPr/>
        <p:txBody>
          <a:bodyPr/>
          <a:lstStyle>
            <a:lvl1pPr>
              <a:defRPr/>
            </a:lvl1pPr>
          </a:lstStyle>
          <a:p>
            <a:r>
              <a:rPr lang="en-US" noProof="0" smtClean="0"/>
              <a:t>Title: to modify choose 'Insert' then 'Heater and footer'</a:t>
            </a:r>
            <a:endParaRPr lang="en-US" noProof="0"/>
          </a:p>
        </p:txBody>
      </p:sp>
      <p:sp>
        <p:nvSpPr>
          <p:cNvPr id="6" name="Tijdelijke aanduiding voor dianummer 5"/>
          <p:cNvSpPr>
            <a:spLocks noGrp="1"/>
          </p:cNvSpPr>
          <p:nvPr>
            <p:ph type="sldNum" sz="quarter" idx="12"/>
          </p:nvPr>
        </p:nvSpPr>
        <p:spPr/>
        <p:txBody>
          <a:bodyPr/>
          <a:lstStyle>
            <a:lvl1pPr>
              <a:defRPr/>
            </a:lvl1pPr>
          </a:lstStyle>
          <a:p>
            <a:fld id="{13C9CC7F-86E1-48DE-82DC-E9AC50D04532}" type="slidenum">
              <a:rPr lang="en-US" noProof="0" smtClean="0"/>
              <a:pPr/>
              <a:t>‹#›</a:t>
            </a:fld>
            <a:endParaRPr lang="en-US" noProof="0"/>
          </a:p>
        </p:txBody>
      </p:sp>
      <p:sp>
        <p:nvSpPr>
          <p:cNvPr id="8" name="Tijdelijke aanduiding voor tekst 13"/>
          <p:cNvSpPr>
            <a:spLocks noGrp="1"/>
          </p:cNvSpPr>
          <p:nvPr>
            <p:ph type="body" sz="quarter" idx="13" hasCustomPrompt="1"/>
          </p:nvPr>
        </p:nvSpPr>
        <p:spPr>
          <a:xfrm>
            <a:off x="1082902" y="500042"/>
            <a:ext cx="7775378" cy="732985"/>
          </a:xfrm>
        </p:spPr>
        <p:txBody>
          <a:bodyPr lIns="0" tIns="0" rIns="0" bIns="0" anchor="b" anchorCtr="0"/>
          <a:lstStyle>
            <a:lvl1pPr marL="0" indent="0">
              <a:buNone/>
              <a:defRPr sz="2600" b="1" cap="all" baseline="0">
                <a:latin typeface="+mj-lt"/>
              </a:defRPr>
            </a:lvl1pPr>
          </a:lstStyle>
          <a:p>
            <a:pPr lvl="0"/>
            <a:r>
              <a:rPr lang="en-US" noProof="0" dirty="0" smtClean="0"/>
              <a:t>Click here and type the title</a:t>
            </a:r>
          </a:p>
        </p:txBody>
      </p:sp>
      <p:sp>
        <p:nvSpPr>
          <p:cNvPr id="11" name="Tijdelijke aanduiding voor tekst 15"/>
          <p:cNvSpPr>
            <a:spLocks noGrp="1"/>
          </p:cNvSpPr>
          <p:nvPr>
            <p:ph type="body" sz="quarter" idx="14" hasCustomPrompt="1"/>
          </p:nvPr>
        </p:nvSpPr>
        <p:spPr>
          <a:xfrm>
            <a:off x="1082887" y="1226814"/>
            <a:ext cx="7775393" cy="285750"/>
          </a:xfrm>
        </p:spPr>
        <p:txBody>
          <a:bodyPr lIns="0" tIns="0" rIns="0" bIns="0" anchor="b" anchorCtr="0"/>
          <a:lstStyle>
            <a:lvl1pPr>
              <a:buFontTx/>
              <a:buNone/>
              <a:defRPr cap="all" baseline="0">
                <a:latin typeface="+mj-lt"/>
              </a:defRPr>
            </a:lvl1pPr>
            <a:lvl2pPr>
              <a:buFontTx/>
              <a:buNone/>
              <a:defRPr/>
            </a:lvl2pPr>
            <a:lvl3pPr>
              <a:buFontTx/>
              <a:buNone/>
              <a:defRPr/>
            </a:lvl3pPr>
            <a:lvl4pPr>
              <a:buFontTx/>
              <a:buNone/>
              <a:defRPr/>
            </a:lvl4pPr>
            <a:lvl5pPr>
              <a:buFontTx/>
              <a:buNone/>
              <a:defRPr/>
            </a:lvl5pPr>
          </a:lstStyle>
          <a:p>
            <a:pPr lvl="0"/>
            <a:r>
              <a:rPr lang="en-US" noProof="0" dirty="0" smtClean="0"/>
              <a:t>Click here and type the subtitle</a:t>
            </a:r>
            <a:endParaRPr lang="en-US"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Slide with picture">
    <p:spTree>
      <p:nvGrpSpPr>
        <p:cNvPr id="1" name=""/>
        <p:cNvGrpSpPr/>
        <p:nvPr/>
      </p:nvGrpSpPr>
      <p:grpSpPr>
        <a:xfrm>
          <a:off x="0" y="0"/>
          <a:ext cx="0" cy="0"/>
          <a:chOff x="0" y="0"/>
          <a:chExt cx="0" cy="0"/>
        </a:xfrm>
      </p:grpSpPr>
      <p:sp>
        <p:nvSpPr>
          <p:cNvPr id="8" name="Tijdelijke aanduiding voor afbeelding 7"/>
          <p:cNvSpPr>
            <a:spLocks noGrp="1"/>
          </p:cNvSpPr>
          <p:nvPr>
            <p:ph type="pic" sz="quarter" idx="13"/>
          </p:nvPr>
        </p:nvSpPr>
        <p:spPr>
          <a:xfrm>
            <a:off x="1071538" y="1643050"/>
            <a:ext cx="8072462" cy="4000528"/>
          </a:xfrm>
        </p:spPr>
        <p:txBody>
          <a:bodyPr/>
          <a:lstStyle/>
          <a:p>
            <a:r>
              <a:rPr lang="nl-NL" noProof="0" smtClean="0"/>
              <a:t>Klik op het pictogram als u een afbeelding wilt toevoegen</a:t>
            </a:r>
            <a:endParaRPr lang="en-US" noProof="0"/>
          </a:p>
        </p:txBody>
      </p:sp>
      <p:sp>
        <p:nvSpPr>
          <p:cNvPr id="4" name="Tijdelijke aanduiding voor datum 3"/>
          <p:cNvSpPr>
            <a:spLocks noGrp="1"/>
          </p:cNvSpPr>
          <p:nvPr>
            <p:ph type="dt" sz="half" idx="10"/>
          </p:nvPr>
        </p:nvSpPr>
        <p:spPr/>
        <p:txBody>
          <a:bodyPr/>
          <a:lstStyle>
            <a:lvl1pPr>
              <a:defRPr/>
            </a:lvl1pPr>
          </a:lstStyle>
          <a:p>
            <a:r>
              <a:rPr lang="nl-NL" noProof="0" smtClean="0"/>
              <a:t>Date: to modify choose 'Insert' then 'Heater and footer'</a:t>
            </a:r>
            <a:endParaRPr lang="en-US" noProof="0"/>
          </a:p>
        </p:txBody>
      </p:sp>
      <p:sp>
        <p:nvSpPr>
          <p:cNvPr id="5" name="Tijdelijke aanduiding voor voettekst 4"/>
          <p:cNvSpPr>
            <a:spLocks noGrp="1"/>
          </p:cNvSpPr>
          <p:nvPr>
            <p:ph type="ftr" sz="quarter" idx="11"/>
          </p:nvPr>
        </p:nvSpPr>
        <p:spPr/>
        <p:txBody>
          <a:bodyPr/>
          <a:lstStyle>
            <a:lvl1pPr>
              <a:defRPr/>
            </a:lvl1pPr>
          </a:lstStyle>
          <a:p>
            <a:r>
              <a:rPr lang="en-US" noProof="0" smtClean="0"/>
              <a:t>Title: to modify choose 'Insert' then 'Heater and footer'</a:t>
            </a:r>
            <a:endParaRPr lang="en-US" noProof="0"/>
          </a:p>
        </p:txBody>
      </p:sp>
      <p:sp>
        <p:nvSpPr>
          <p:cNvPr id="6" name="Tijdelijke aanduiding voor dianummer 5"/>
          <p:cNvSpPr>
            <a:spLocks noGrp="1"/>
          </p:cNvSpPr>
          <p:nvPr>
            <p:ph type="sldNum" sz="quarter" idx="12"/>
          </p:nvPr>
        </p:nvSpPr>
        <p:spPr/>
        <p:txBody>
          <a:bodyPr/>
          <a:lstStyle>
            <a:lvl1pPr>
              <a:defRPr/>
            </a:lvl1pPr>
          </a:lstStyle>
          <a:p>
            <a:fld id="{13C9CC7F-86E1-48DE-82DC-E9AC50D04532}" type="slidenum">
              <a:rPr lang="en-US" noProof="0" smtClean="0"/>
              <a:pPr/>
              <a:t>‹#›</a:t>
            </a:fld>
            <a:endParaRPr lang="en-US" noProof="0"/>
          </a:p>
        </p:txBody>
      </p:sp>
      <p:sp>
        <p:nvSpPr>
          <p:cNvPr id="10" name="Tijdelijke aanduiding voor tekst 13"/>
          <p:cNvSpPr>
            <a:spLocks noGrp="1"/>
          </p:cNvSpPr>
          <p:nvPr>
            <p:ph type="body" sz="quarter" idx="14" hasCustomPrompt="1"/>
          </p:nvPr>
        </p:nvSpPr>
        <p:spPr>
          <a:xfrm>
            <a:off x="1082902" y="500042"/>
            <a:ext cx="7775378" cy="732985"/>
          </a:xfrm>
        </p:spPr>
        <p:txBody>
          <a:bodyPr lIns="0" tIns="0" rIns="0" bIns="0" anchor="b" anchorCtr="0"/>
          <a:lstStyle>
            <a:lvl1pPr marL="0" indent="0">
              <a:buNone/>
              <a:defRPr sz="2600" b="1" cap="all" baseline="0">
                <a:latin typeface="+mj-lt"/>
              </a:defRPr>
            </a:lvl1pPr>
          </a:lstStyle>
          <a:p>
            <a:pPr lvl="0"/>
            <a:r>
              <a:rPr lang="en-US" noProof="0" dirty="0" smtClean="0"/>
              <a:t>Click here and type the title</a:t>
            </a:r>
          </a:p>
        </p:txBody>
      </p:sp>
      <p:sp>
        <p:nvSpPr>
          <p:cNvPr id="12" name="Tijdelijke aanduiding voor tekst 15"/>
          <p:cNvSpPr>
            <a:spLocks noGrp="1"/>
          </p:cNvSpPr>
          <p:nvPr>
            <p:ph type="body" sz="quarter" idx="15" hasCustomPrompt="1"/>
          </p:nvPr>
        </p:nvSpPr>
        <p:spPr>
          <a:xfrm>
            <a:off x="1082887" y="1226814"/>
            <a:ext cx="7775393" cy="285750"/>
          </a:xfrm>
        </p:spPr>
        <p:txBody>
          <a:bodyPr lIns="0" tIns="0" rIns="0" bIns="0" anchor="b" anchorCtr="0"/>
          <a:lstStyle>
            <a:lvl1pPr>
              <a:buFontTx/>
              <a:buNone/>
              <a:defRPr cap="all" baseline="0">
                <a:latin typeface="+mj-lt"/>
              </a:defRPr>
            </a:lvl1pPr>
            <a:lvl2pPr>
              <a:buFontTx/>
              <a:buNone/>
              <a:defRPr/>
            </a:lvl2pPr>
            <a:lvl3pPr>
              <a:buFontTx/>
              <a:buNone/>
              <a:defRPr/>
            </a:lvl3pPr>
            <a:lvl4pPr>
              <a:buFontTx/>
              <a:buNone/>
              <a:defRPr/>
            </a:lvl4pPr>
            <a:lvl5pPr>
              <a:buFontTx/>
              <a:buNone/>
              <a:defRPr/>
            </a:lvl5pPr>
          </a:lstStyle>
          <a:p>
            <a:pPr lvl="0"/>
            <a:r>
              <a:rPr lang="en-US" noProof="0" dirty="0" smtClean="0"/>
              <a:t>Click here and type the subtitle</a:t>
            </a:r>
            <a:endParaRPr lang="en-US"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Slide with picture and text">
    <p:spTree>
      <p:nvGrpSpPr>
        <p:cNvPr id="1" name=""/>
        <p:cNvGrpSpPr/>
        <p:nvPr/>
      </p:nvGrpSpPr>
      <p:grpSpPr>
        <a:xfrm>
          <a:off x="0" y="0"/>
          <a:ext cx="0" cy="0"/>
          <a:chOff x="0" y="0"/>
          <a:chExt cx="0" cy="0"/>
        </a:xfrm>
      </p:grpSpPr>
      <p:sp>
        <p:nvSpPr>
          <p:cNvPr id="8" name="Tijdelijke aanduiding voor afbeelding 7"/>
          <p:cNvSpPr>
            <a:spLocks noGrp="1"/>
          </p:cNvSpPr>
          <p:nvPr>
            <p:ph type="pic" sz="quarter" idx="13"/>
          </p:nvPr>
        </p:nvSpPr>
        <p:spPr>
          <a:xfrm>
            <a:off x="1071538" y="1643050"/>
            <a:ext cx="4546800" cy="4415508"/>
          </a:xfrm>
        </p:spPr>
        <p:txBody>
          <a:bodyPr/>
          <a:lstStyle/>
          <a:p>
            <a:r>
              <a:rPr lang="nl-NL" noProof="0" dirty="0" smtClean="0"/>
              <a:t>Klik op het pictogram als u een afbeelding wilt toevoegen</a:t>
            </a:r>
            <a:endParaRPr lang="en-US" noProof="0" dirty="0"/>
          </a:p>
        </p:txBody>
      </p:sp>
      <p:sp>
        <p:nvSpPr>
          <p:cNvPr id="13" name="Tijdelijke aanduiding voor tekst 12"/>
          <p:cNvSpPr>
            <a:spLocks noGrp="1"/>
          </p:cNvSpPr>
          <p:nvPr>
            <p:ph type="body" sz="quarter" idx="16"/>
          </p:nvPr>
        </p:nvSpPr>
        <p:spPr>
          <a:xfrm>
            <a:off x="5670000" y="1713600"/>
            <a:ext cx="3189600" cy="4323600"/>
          </a:xfrm>
        </p:spPr>
        <p:txBody>
          <a:bodyPr/>
          <a:lstStyle>
            <a:lvl1pPr marL="0" indent="0">
              <a:buFontTx/>
              <a:buNone/>
              <a:defRPr baseline="0"/>
            </a:lvl1pPr>
            <a:lvl2pPr>
              <a:buFontTx/>
              <a:buNone/>
              <a:defRPr/>
            </a:lvl2pPr>
            <a:lvl3pPr>
              <a:buFontTx/>
              <a:buNone/>
              <a:defRPr/>
            </a:lvl3pPr>
            <a:lvl4pPr>
              <a:buFontTx/>
              <a:buNone/>
              <a:defRPr/>
            </a:lvl4pPr>
            <a:lvl5pPr>
              <a:buFontTx/>
              <a:buNone/>
              <a:defRPr/>
            </a:lvl5pPr>
          </a:lstStyle>
          <a:p>
            <a:pPr lvl="0"/>
            <a:r>
              <a:rPr lang="nl-NL" noProof="0" dirty="0"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r>
              <a:rPr lang="nl-NL" noProof="0" smtClean="0"/>
              <a:t>Date: to modify choose 'Insert' then 'Heater and footer'</a:t>
            </a:r>
            <a:endParaRPr lang="en-US" noProof="0"/>
          </a:p>
        </p:txBody>
      </p:sp>
      <p:sp>
        <p:nvSpPr>
          <p:cNvPr id="5" name="Tijdelijke aanduiding voor voettekst 4"/>
          <p:cNvSpPr>
            <a:spLocks noGrp="1"/>
          </p:cNvSpPr>
          <p:nvPr>
            <p:ph type="ftr" sz="quarter" idx="11"/>
          </p:nvPr>
        </p:nvSpPr>
        <p:spPr/>
        <p:txBody>
          <a:bodyPr/>
          <a:lstStyle>
            <a:lvl1pPr>
              <a:defRPr/>
            </a:lvl1pPr>
          </a:lstStyle>
          <a:p>
            <a:r>
              <a:rPr lang="en-US" noProof="0" smtClean="0"/>
              <a:t>Title: to modify choose 'Insert' then 'Heater and footer'</a:t>
            </a:r>
            <a:endParaRPr lang="en-US" noProof="0"/>
          </a:p>
        </p:txBody>
      </p:sp>
      <p:sp>
        <p:nvSpPr>
          <p:cNvPr id="6" name="Tijdelijke aanduiding voor dianummer 5"/>
          <p:cNvSpPr>
            <a:spLocks noGrp="1"/>
          </p:cNvSpPr>
          <p:nvPr>
            <p:ph type="sldNum" sz="quarter" idx="12"/>
          </p:nvPr>
        </p:nvSpPr>
        <p:spPr/>
        <p:txBody>
          <a:bodyPr/>
          <a:lstStyle>
            <a:lvl1pPr>
              <a:defRPr/>
            </a:lvl1pPr>
          </a:lstStyle>
          <a:p>
            <a:fld id="{13C9CC7F-86E1-48DE-82DC-E9AC50D04532}" type="slidenum">
              <a:rPr lang="en-US" noProof="0" smtClean="0"/>
              <a:pPr/>
              <a:t>‹#›</a:t>
            </a:fld>
            <a:endParaRPr lang="en-US" noProof="0"/>
          </a:p>
        </p:txBody>
      </p:sp>
      <p:sp>
        <p:nvSpPr>
          <p:cNvPr id="10" name="Tijdelijke aanduiding voor tekst 13"/>
          <p:cNvSpPr>
            <a:spLocks noGrp="1"/>
          </p:cNvSpPr>
          <p:nvPr>
            <p:ph type="body" sz="quarter" idx="17" hasCustomPrompt="1"/>
          </p:nvPr>
        </p:nvSpPr>
        <p:spPr>
          <a:xfrm>
            <a:off x="1082902" y="500042"/>
            <a:ext cx="7775378" cy="732985"/>
          </a:xfrm>
        </p:spPr>
        <p:txBody>
          <a:bodyPr lIns="0" tIns="0" rIns="0" bIns="0" anchor="b" anchorCtr="0"/>
          <a:lstStyle>
            <a:lvl1pPr marL="0" indent="0">
              <a:buNone/>
              <a:defRPr sz="2600" b="1" cap="all" baseline="0">
                <a:latin typeface="+mj-lt"/>
              </a:defRPr>
            </a:lvl1pPr>
          </a:lstStyle>
          <a:p>
            <a:pPr lvl="0"/>
            <a:r>
              <a:rPr lang="en-US" noProof="0" dirty="0" smtClean="0"/>
              <a:t>Click here and type the title</a:t>
            </a:r>
          </a:p>
        </p:txBody>
      </p:sp>
      <p:sp>
        <p:nvSpPr>
          <p:cNvPr id="12" name="Tijdelijke aanduiding voor tekst 15"/>
          <p:cNvSpPr>
            <a:spLocks noGrp="1"/>
          </p:cNvSpPr>
          <p:nvPr>
            <p:ph type="body" sz="quarter" idx="14" hasCustomPrompt="1"/>
          </p:nvPr>
        </p:nvSpPr>
        <p:spPr>
          <a:xfrm>
            <a:off x="1082887" y="1226814"/>
            <a:ext cx="7775393" cy="285750"/>
          </a:xfrm>
        </p:spPr>
        <p:txBody>
          <a:bodyPr lIns="0" tIns="0" rIns="0" bIns="0" anchor="b" anchorCtr="0"/>
          <a:lstStyle>
            <a:lvl1pPr>
              <a:buFontTx/>
              <a:buNone/>
              <a:defRPr cap="all" baseline="0">
                <a:latin typeface="+mj-lt"/>
              </a:defRPr>
            </a:lvl1pPr>
            <a:lvl2pPr>
              <a:buFontTx/>
              <a:buNone/>
              <a:defRPr/>
            </a:lvl2pPr>
            <a:lvl3pPr>
              <a:buFontTx/>
              <a:buNone/>
              <a:defRPr/>
            </a:lvl3pPr>
            <a:lvl4pPr>
              <a:buFontTx/>
              <a:buNone/>
              <a:defRPr/>
            </a:lvl4pPr>
            <a:lvl5pPr>
              <a:buFontTx/>
              <a:buNone/>
              <a:defRPr/>
            </a:lvl5pPr>
          </a:lstStyle>
          <a:p>
            <a:pPr lvl="0"/>
            <a:r>
              <a:rPr lang="en-US" noProof="0" dirty="0" smtClean="0"/>
              <a:t>Click here and type the subtitle</a:t>
            </a:r>
            <a:endParaRPr lang="en-US"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Slide with graph">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lvl1pPr>
              <a:defRPr/>
            </a:lvl1pPr>
          </a:lstStyle>
          <a:p>
            <a:r>
              <a:rPr lang="nl-NL" noProof="0" smtClean="0"/>
              <a:t>Date: to modify choose 'Insert' then 'Heater and footer'</a:t>
            </a:r>
            <a:endParaRPr lang="en-US" noProof="0"/>
          </a:p>
        </p:txBody>
      </p:sp>
      <p:sp>
        <p:nvSpPr>
          <p:cNvPr id="5" name="Tijdelijke aanduiding voor voettekst 4"/>
          <p:cNvSpPr>
            <a:spLocks noGrp="1"/>
          </p:cNvSpPr>
          <p:nvPr>
            <p:ph type="ftr" sz="quarter" idx="11"/>
          </p:nvPr>
        </p:nvSpPr>
        <p:spPr/>
        <p:txBody>
          <a:bodyPr/>
          <a:lstStyle>
            <a:lvl1pPr>
              <a:defRPr/>
            </a:lvl1pPr>
          </a:lstStyle>
          <a:p>
            <a:r>
              <a:rPr lang="en-US" noProof="0" smtClean="0"/>
              <a:t>Title: to modify choose 'Insert' then 'Heater and footer'</a:t>
            </a:r>
            <a:endParaRPr lang="en-US" noProof="0"/>
          </a:p>
        </p:txBody>
      </p:sp>
      <p:sp>
        <p:nvSpPr>
          <p:cNvPr id="6" name="Tijdelijke aanduiding voor dianummer 5"/>
          <p:cNvSpPr>
            <a:spLocks noGrp="1"/>
          </p:cNvSpPr>
          <p:nvPr>
            <p:ph type="sldNum" sz="quarter" idx="12"/>
          </p:nvPr>
        </p:nvSpPr>
        <p:spPr/>
        <p:txBody>
          <a:bodyPr/>
          <a:lstStyle>
            <a:lvl1pPr>
              <a:defRPr/>
            </a:lvl1pPr>
          </a:lstStyle>
          <a:p>
            <a:fld id="{13C9CC7F-86E1-48DE-82DC-E9AC50D04532}" type="slidenum">
              <a:rPr lang="en-US" noProof="0" smtClean="0"/>
              <a:pPr/>
              <a:t>‹#›</a:t>
            </a:fld>
            <a:endParaRPr lang="en-US" noProof="0"/>
          </a:p>
        </p:txBody>
      </p:sp>
      <p:sp>
        <p:nvSpPr>
          <p:cNvPr id="9" name="Tijdelijke aanduiding voor grafiek 8"/>
          <p:cNvSpPr>
            <a:spLocks noGrp="1"/>
          </p:cNvSpPr>
          <p:nvPr>
            <p:ph type="chart" sz="quarter" idx="14"/>
          </p:nvPr>
        </p:nvSpPr>
        <p:spPr>
          <a:xfrm>
            <a:off x="1071538" y="1641599"/>
            <a:ext cx="8072462" cy="3999600"/>
          </a:xfrm>
        </p:spPr>
        <p:txBody>
          <a:bodyPr/>
          <a:lstStyle/>
          <a:p>
            <a:r>
              <a:rPr lang="nl-NL" noProof="0" smtClean="0"/>
              <a:t>Klik op het pictogram als u een grafiek wilt toevoegen</a:t>
            </a:r>
            <a:endParaRPr lang="en-US" noProof="0"/>
          </a:p>
        </p:txBody>
      </p:sp>
      <p:sp>
        <p:nvSpPr>
          <p:cNvPr id="10" name="Line 8"/>
          <p:cNvSpPr>
            <a:spLocks noChangeShapeType="1"/>
          </p:cNvSpPr>
          <p:nvPr userDrawn="1"/>
        </p:nvSpPr>
        <p:spPr bwMode="auto">
          <a:xfrm>
            <a:off x="1762125" y="1636713"/>
            <a:ext cx="7381875" cy="0"/>
          </a:xfrm>
          <a:prstGeom prst="line">
            <a:avLst/>
          </a:prstGeom>
          <a:noFill/>
          <a:ln w="12700">
            <a:solidFill>
              <a:schemeClr val="tx1"/>
            </a:solidFill>
            <a:round/>
            <a:headEnd/>
            <a:tailEnd/>
          </a:ln>
          <a:effectLst/>
        </p:spPr>
        <p:txBody>
          <a:bodyPr/>
          <a:lstStyle/>
          <a:p>
            <a:endParaRPr lang="en-US" noProof="0"/>
          </a:p>
        </p:txBody>
      </p:sp>
      <p:sp>
        <p:nvSpPr>
          <p:cNvPr id="11" name="Tijdelijke aanduiding voor tekst 13"/>
          <p:cNvSpPr>
            <a:spLocks noGrp="1"/>
          </p:cNvSpPr>
          <p:nvPr>
            <p:ph type="body" sz="quarter" idx="13" hasCustomPrompt="1"/>
          </p:nvPr>
        </p:nvSpPr>
        <p:spPr>
          <a:xfrm>
            <a:off x="1082902" y="500042"/>
            <a:ext cx="7775378" cy="732985"/>
          </a:xfrm>
        </p:spPr>
        <p:txBody>
          <a:bodyPr lIns="0" tIns="0" rIns="0" bIns="0" anchor="b" anchorCtr="0"/>
          <a:lstStyle>
            <a:lvl1pPr marL="0" indent="0">
              <a:buNone/>
              <a:defRPr sz="2600" b="1" cap="all" baseline="0">
                <a:latin typeface="+mj-lt"/>
              </a:defRPr>
            </a:lvl1pPr>
          </a:lstStyle>
          <a:p>
            <a:pPr lvl="0"/>
            <a:r>
              <a:rPr lang="en-US" noProof="0" dirty="0" smtClean="0"/>
              <a:t>Click here and type the title</a:t>
            </a:r>
          </a:p>
        </p:txBody>
      </p:sp>
      <p:sp>
        <p:nvSpPr>
          <p:cNvPr id="14" name="Tijdelijke aanduiding voor tekst 15"/>
          <p:cNvSpPr>
            <a:spLocks noGrp="1"/>
          </p:cNvSpPr>
          <p:nvPr>
            <p:ph type="body" sz="quarter" idx="15" hasCustomPrompt="1"/>
          </p:nvPr>
        </p:nvSpPr>
        <p:spPr>
          <a:xfrm>
            <a:off x="1082887" y="1226814"/>
            <a:ext cx="7775393" cy="285750"/>
          </a:xfrm>
        </p:spPr>
        <p:txBody>
          <a:bodyPr lIns="0" tIns="0" rIns="0" bIns="0" anchor="b" anchorCtr="0"/>
          <a:lstStyle>
            <a:lvl1pPr>
              <a:buFontTx/>
              <a:buNone/>
              <a:defRPr cap="all" baseline="0">
                <a:latin typeface="+mj-lt"/>
              </a:defRPr>
            </a:lvl1pPr>
            <a:lvl2pPr>
              <a:buFontTx/>
              <a:buNone/>
              <a:defRPr/>
            </a:lvl2pPr>
            <a:lvl3pPr>
              <a:buFontTx/>
              <a:buNone/>
              <a:defRPr/>
            </a:lvl3pPr>
            <a:lvl4pPr>
              <a:buFontTx/>
              <a:buNone/>
              <a:defRPr/>
            </a:lvl4pPr>
            <a:lvl5pPr>
              <a:buFontTx/>
              <a:buNone/>
              <a:defRPr/>
            </a:lvl5pPr>
          </a:lstStyle>
          <a:p>
            <a:pPr lvl="0"/>
            <a:r>
              <a:rPr lang="en-US" noProof="0" dirty="0" smtClean="0"/>
              <a:t>Click here and type the subtitle</a:t>
            </a:r>
            <a:endParaRPr lang="en-US" noProof="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itle slide 2">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ctrTitle" hasCustomPrompt="1"/>
          </p:nvPr>
        </p:nvSpPr>
        <p:spPr>
          <a:xfrm>
            <a:off x="1346400" y="1644650"/>
            <a:ext cx="6786562" cy="1470025"/>
          </a:xfrm>
          <a:prstGeom prst="rect">
            <a:avLst/>
          </a:prstGeom>
        </p:spPr>
        <p:txBody>
          <a:bodyPr lIns="0" anchor="b" anchorCtr="0"/>
          <a:lstStyle>
            <a:lvl1pPr>
              <a:lnSpc>
                <a:spcPts val="2500"/>
              </a:lnSpc>
              <a:defRPr cap="all" baseline="0">
                <a:solidFill>
                  <a:schemeClr val="bg1"/>
                </a:solidFill>
              </a:defRPr>
            </a:lvl1pPr>
          </a:lstStyle>
          <a:p>
            <a:r>
              <a:rPr lang="en-US" noProof="0" smtClean="0"/>
              <a:t>Click here and type the title</a:t>
            </a:r>
            <a:endParaRPr lang="en-US" noProof="0"/>
          </a:p>
        </p:txBody>
      </p:sp>
      <p:sp>
        <p:nvSpPr>
          <p:cNvPr id="5" name="Rectangle 3"/>
          <p:cNvSpPr>
            <a:spLocks noGrp="1" noChangeArrowheads="1"/>
          </p:cNvSpPr>
          <p:nvPr>
            <p:ph type="subTitle" idx="1" hasCustomPrompt="1"/>
          </p:nvPr>
        </p:nvSpPr>
        <p:spPr>
          <a:xfrm>
            <a:off x="1346400" y="3035300"/>
            <a:ext cx="6788150" cy="1101725"/>
          </a:xfrm>
        </p:spPr>
        <p:txBody>
          <a:bodyPr lIns="0"/>
          <a:lstStyle>
            <a:lvl1pPr marL="0" indent="0">
              <a:buFont typeface="Wingdings" pitchFamily="2" charset="2"/>
              <a:buNone/>
              <a:defRPr cap="all" baseline="0">
                <a:solidFill>
                  <a:schemeClr val="bg1"/>
                </a:solidFill>
                <a:latin typeface="Arial Narrow" pitchFamily="34" charset="0"/>
              </a:defRPr>
            </a:lvl1pPr>
          </a:lstStyle>
          <a:p>
            <a:r>
              <a:rPr lang="en-US" noProof="0" smtClean="0"/>
              <a:t>Click here and type the subtitle</a:t>
            </a:r>
            <a:endParaRPr lang="en-US"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itle slide 3">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ctrTitle" hasCustomPrompt="1"/>
          </p:nvPr>
        </p:nvSpPr>
        <p:spPr>
          <a:xfrm>
            <a:off x="1346400" y="1644650"/>
            <a:ext cx="6786562" cy="1470025"/>
          </a:xfrm>
          <a:prstGeom prst="rect">
            <a:avLst/>
          </a:prstGeom>
        </p:spPr>
        <p:txBody>
          <a:bodyPr lIns="0" anchor="b" anchorCtr="0"/>
          <a:lstStyle>
            <a:lvl1pPr>
              <a:lnSpc>
                <a:spcPts val="2500"/>
              </a:lnSpc>
              <a:defRPr cap="all" baseline="0">
                <a:solidFill>
                  <a:schemeClr val="bg1"/>
                </a:solidFill>
              </a:defRPr>
            </a:lvl1pPr>
          </a:lstStyle>
          <a:p>
            <a:r>
              <a:rPr lang="en-US" noProof="0" smtClean="0"/>
              <a:t>Click here and type the title</a:t>
            </a:r>
            <a:endParaRPr lang="en-US" noProof="0"/>
          </a:p>
        </p:txBody>
      </p:sp>
      <p:sp>
        <p:nvSpPr>
          <p:cNvPr id="5" name="Rectangle 3"/>
          <p:cNvSpPr>
            <a:spLocks noGrp="1" noChangeArrowheads="1"/>
          </p:cNvSpPr>
          <p:nvPr>
            <p:ph type="subTitle" idx="1" hasCustomPrompt="1"/>
          </p:nvPr>
        </p:nvSpPr>
        <p:spPr>
          <a:xfrm>
            <a:off x="1346400" y="3035300"/>
            <a:ext cx="6788150" cy="1101725"/>
          </a:xfrm>
        </p:spPr>
        <p:txBody>
          <a:bodyPr lIns="0"/>
          <a:lstStyle>
            <a:lvl1pPr marL="0" indent="0">
              <a:buFont typeface="Wingdings" pitchFamily="2" charset="2"/>
              <a:buNone/>
              <a:defRPr cap="all" baseline="0">
                <a:solidFill>
                  <a:schemeClr val="bg1"/>
                </a:solidFill>
                <a:latin typeface="Arial Narrow" pitchFamily="34" charset="0"/>
              </a:defRPr>
            </a:lvl1pPr>
          </a:lstStyle>
          <a:p>
            <a:r>
              <a:rPr lang="en-US" noProof="0" smtClean="0"/>
              <a:t>Click here and type the subtitle</a:t>
            </a:r>
            <a:endParaRPr lang="en-US" noProof="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w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1026" name="Picture 2" descr="P:\Universiteit Twente\Verkenningsfase 2008\Information Technology\Specifications\Logoset Universiteit Twente\04-07-09 Universiteit Twente Logoset ENG NL\Universiteit Twente Logoset ENG NL\RGB\WMF\UT_Logo_Black_EN.WMF"/>
          <p:cNvPicPr>
            <a:picLocks noChangeAspect="1" noChangeArrowheads="1"/>
          </p:cNvPicPr>
          <p:nvPr/>
        </p:nvPicPr>
        <p:blipFill>
          <a:blip r:embed="rId18"/>
          <a:srcRect/>
          <a:stretch>
            <a:fillRect/>
          </a:stretch>
        </p:blipFill>
        <p:spPr bwMode="auto">
          <a:xfrm>
            <a:off x="942664" y="6333197"/>
            <a:ext cx="2019600" cy="401995"/>
          </a:xfrm>
          <a:prstGeom prst="rect">
            <a:avLst/>
          </a:prstGeom>
          <a:noFill/>
        </p:spPr>
      </p:pic>
      <p:sp>
        <p:nvSpPr>
          <p:cNvPr id="1027" name="Rectangle 3"/>
          <p:cNvSpPr>
            <a:spLocks noGrp="1" noChangeArrowheads="1"/>
          </p:cNvSpPr>
          <p:nvPr>
            <p:ph type="body" idx="1"/>
          </p:nvPr>
        </p:nvSpPr>
        <p:spPr bwMode="auto">
          <a:xfrm>
            <a:off x="1080000" y="2051050"/>
            <a:ext cx="7801200" cy="3560763"/>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p>
            <a:pPr lvl="0"/>
            <a:r>
              <a:rPr lang="en-US" noProof="0" dirty="0" err="1" smtClean="0"/>
              <a:t>Klik</a:t>
            </a:r>
            <a:r>
              <a:rPr lang="en-US" noProof="0" dirty="0" smtClean="0"/>
              <a:t> </a:t>
            </a:r>
            <a:r>
              <a:rPr lang="en-US" noProof="0" dirty="0" err="1" smtClean="0"/>
              <a:t>om</a:t>
            </a:r>
            <a:r>
              <a:rPr lang="en-US" noProof="0" dirty="0" smtClean="0"/>
              <a:t> de </a:t>
            </a:r>
            <a:r>
              <a:rPr lang="en-US" noProof="0" dirty="0" err="1" smtClean="0"/>
              <a:t>opmaakprofielen</a:t>
            </a:r>
            <a:r>
              <a:rPr lang="en-US" noProof="0" dirty="0" smtClean="0"/>
              <a:t> van de </a:t>
            </a:r>
            <a:r>
              <a:rPr lang="en-US" noProof="0" dirty="0" err="1" smtClean="0"/>
              <a:t>modeltekst</a:t>
            </a:r>
            <a:r>
              <a:rPr lang="en-US" noProof="0" dirty="0" smtClean="0"/>
              <a:t> </a:t>
            </a:r>
            <a:r>
              <a:rPr lang="en-US" noProof="0" dirty="0" err="1" smtClean="0"/>
              <a:t>te</a:t>
            </a:r>
            <a:r>
              <a:rPr lang="en-US" noProof="0" dirty="0" smtClean="0"/>
              <a:t> </a:t>
            </a:r>
            <a:r>
              <a:rPr lang="en-US" noProof="0" dirty="0" err="1" smtClean="0"/>
              <a:t>bewerken</a:t>
            </a:r>
            <a:endParaRPr lang="en-US" noProof="0" dirty="0" smtClean="0"/>
          </a:p>
          <a:p>
            <a:pPr lvl="1"/>
            <a:r>
              <a:rPr lang="en-US" noProof="0" dirty="0" err="1" smtClean="0"/>
              <a:t>Tweede</a:t>
            </a:r>
            <a:r>
              <a:rPr lang="en-US" noProof="0" dirty="0" smtClean="0"/>
              <a:t> </a:t>
            </a:r>
            <a:r>
              <a:rPr lang="en-US" noProof="0" dirty="0" err="1" smtClean="0"/>
              <a:t>niveau</a:t>
            </a:r>
            <a:endParaRPr lang="en-US" noProof="0" dirty="0" smtClean="0"/>
          </a:p>
          <a:p>
            <a:pPr lvl="2"/>
            <a:r>
              <a:rPr lang="en-US" noProof="0" dirty="0" err="1" smtClean="0"/>
              <a:t>Derde</a:t>
            </a:r>
            <a:r>
              <a:rPr lang="en-US" noProof="0" dirty="0" smtClean="0"/>
              <a:t> </a:t>
            </a:r>
            <a:r>
              <a:rPr lang="en-US" noProof="0" dirty="0" err="1" smtClean="0"/>
              <a:t>niveau</a:t>
            </a:r>
            <a:endParaRPr lang="en-US" noProof="0" dirty="0" smtClean="0"/>
          </a:p>
          <a:p>
            <a:pPr lvl="3"/>
            <a:r>
              <a:rPr lang="en-US" noProof="0" dirty="0" err="1" smtClean="0"/>
              <a:t>Vierde</a:t>
            </a:r>
            <a:r>
              <a:rPr lang="en-US" noProof="0" dirty="0" smtClean="0"/>
              <a:t> </a:t>
            </a:r>
            <a:r>
              <a:rPr lang="en-US" noProof="0" dirty="0" err="1" smtClean="0"/>
              <a:t>niveau</a:t>
            </a:r>
            <a:endParaRPr lang="en-US" noProof="0" dirty="0" smtClean="0"/>
          </a:p>
          <a:p>
            <a:pPr lvl="4"/>
            <a:r>
              <a:rPr lang="en-US" noProof="0" dirty="0" err="1" smtClean="0"/>
              <a:t>Vijfde</a:t>
            </a:r>
            <a:r>
              <a:rPr lang="en-US" noProof="0" dirty="0" smtClean="0"/>
              <a:t> </a:t>
            </a:r>
            <a:r>
              <a:rPr lang="en-US" noProof="0" dirty="0" err="1" smtClean="0"/>
              <a:t>niveau</a:t>
            </a:r>
            <a:endParaRPr lang="en-US" noProof="0" dirty="0" smtClean="0"/>
          </a:p>
        </p:txBody>
      </p:sp>
      <p:sp>
        <p:nvSpPr>
          <p:cNvPr id="1028" name="Rectangle 4"/>
          <p:cNvSpPr>
            <a:spLocks noGrp="1" noChangeArrowheads="1"/>
          </p:cNvSpPr>
          <p:nvPr>
            <p:ph type="dt" sz="half" idx="2"/>
          </p:nvPr>
        </p:nvSpPr>
        <p:spPr bwMode="auto">
          <a:xfrm>
            <a:off x="7572375" y="6402388"/>
            <a:ext cx="9366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ts val="1500"/>
              </a:lnSpc>
              <a:defRPr sz="1000"/>
            </a:lvl1pPr>
          </a:lstStyle>
          <a:p>
            <a:r>
              <a:rPr lang="nl-NL" smtClean="0"/>
              <a:t>Date: to modify choose 'Insert' then 'Heater and footer'</a:t>
            </a:r>
            <a:endParaRPr lang="nl-NL"/>
          </a:p>
        </p:txBody>
      </p:sp>
      <p:sp>
        <p:nvSpPr>
          <p:cNvPr id="1029" name="Rectangle 5"/>
          <p:cNvSpPr>
            <a:spLocks noGrp="1" noChangeArrowheads="1"/>
          </p:cNvSpPr>
          <p:nvPr>
            <p:ph type="ftr" sz="quarter" idx="3"/>
          </p:nvPr>
        </p:nvSpPr>
        <p:spPr bwMode="auto">
          <a:xfrm>
            <a:off x="3540125" y="6402388"/>
            <a:ext cx="40322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ts val="1500"/>
              </a:lnSpc>
              <a:defRPr sz="1000"/>
            </a:lvl1pPr>
          </a:lstStyle>
          <a:p>
            <a:r>
              <a:rPr lang="en-US" smtClean="0"/>
              <a:t>Title: to modify choose 'Insert' then 'Heater and footer'</a:t>
            </a:r>
            <a:endParaRPr lang="nl-NL"/>
          </a:p>
        </p:txBody>
      </p:sp>
      <p:sp>
        <p:nvSpPr>
          <p:cNvPr id="1030" name="Rectangle 6"/>
          <p:cNvSpPr>
            <a:spLocks noGrp="1" noChangeArrowheads="1"/>
          </p:cNvSpPr>
          <p:nvPr>
            <p:ph type="sldNum" sz="quarter" idx="4"/>
          </p:nvPr>
        </p:nvSpPr>
        <p:spPr bwMode="auto">
          <a:xfrm>
            <a:off x="8509000" y="6400800"/>
            <a:ext cx="374650" cy="476250"/>
          </a:xfrm>
          <a:prstGeom prst="rect">
            <a:avLst/>
          </a:prstGeom>
          <a:noFill/>
          <a:ln w="9525">
            <a:noFill/>
            <a:miter lim="800000"/>
            <a:headEnd/>
            <a:tailEnd/>
          </a:ln>
          <a:effectLst/>
        </p:spPr>
        <p:txBody>
          <a:bodyPr vert="horz" wrap="square" lIns="91440" tIns="45720" rIns="0" bIns="45720" numCol="1" anchor="t" anchorCtr="0" compatLnSpc="1">
            <a:prstTxWarp prst="textNoShape">
              <a:avLst/>
            </a:prstTxWarp>
          </a:bodyPr>
          <a:lstStyle>
            <a:lvl1pPr algn="r">
              <a:lnSpc>
                <a:spcPts val="1500"/>
              </a:lnSpc>
              <a:defRPr sz="1000"/>
            </a:lvl1pPr>
          </a:lstStyle>
          <a:p>
            <a:fld id="{D818A380-CEF3-4FA4-B905-6E6A3B62A7C3}" type="slidenum">
              <a:rPr lang="nl-NL"/>
              <a:pPr/>
              <a:t>‹#›</a:t>
            </a:fld>
            <a:endParaRPr lang="nl-NL"/>
          </a:p>
        </p:txBody>
      </p:sp>
      <p:sp>
        <p:nvSpPr>
          <p:cNvPr id="1032" name="Line 8"/>
          <p:cNvSpPr>
            <a:spLocks noChangeShapeType="1"/>
          </p:cNvSpPr>
          <p:nvPr/>
        </p:nvSpPr>
        <p:spPr bwMode="auto">
          <a:xfrm>
            <a:off x="1080000" y="1636713"/>
            <a:ext cx="8071200" cy="0"/>
          </a:xfrm>
          <a:prstGeom prst="line">
            <a:avLst/>
          </a:prstGeom>
          <a:noFill/>
          <a:ln w="12700">
            <a:solidFill>
              <a:schemeClr val="tx1"/>
            </a:solidFill>
            <a:round/>
            <a:headEnd/>
            <a:tailEnd/>
          </a:ln>
          <a:effectLst/>
        </p:spPr>
        <p:txBody>
          <a:bodyPr/>
          <a:lstStyle/>
          <a:p>
            <a:endParaRPr lang="nl-NL"/>
          </a:p>
        </p:txBody>
      </p:sp>
    </p:spTree>
  </p:cSld>
  <p:clrMap bg1="lt1" tx1="dk1" bg2="lt2" tx2="dk2" accent1="accent1" accent2="accent2" accent3="accent3" accent4="accent4" accent5="accent5" accent6="accent6" hlink="hlink" folHlink="folHlink"/>
  <p:sldLayoutIdLst>
    <p:sldLayoutId id="2147483668" r:id="rId1"/>
    <p:sldLayoutId id="2147483650" r:id="rId2"/>
    <p:sldLayoutId id="2147483667" r:id="rId3"/>
    <p:sldLayoutId id="2147483666" r:id="rId4"/>
    <p:sldLayoutId id="2147483660" r:id="rId5"/>
    <p:sldLayoutId id="2147483665" r:id="rId6"/>
    <p:sldLayoutId id="2147483661" r:id="rId7"/>
    <p:sldLayoutId id="2147483662" r:id="rId8"/>
    <p:sldLayoutId id="2147483663" r:id="rId9"/>
    <p:sldLayoutId id="2147483664" r:id="rId10"/>
    <p:sldLayoutId id="2147483656" r:id="rId11"/>
    <p:sldLayoutId id="2147483657" r:id="rId12"/>
    <p:sldLayoutId id="2147483658" r:id="rId13"/>
    <p:sldLayoutId id="2147483659" r:id="rId14"/>
    <p:sldLayoutId id="2147483669" r:id="rId15"/>
    <p:sldLayoutId id="2147483670" r:id="rId16"/>
  </p:sldLayoutIdLst>
  <p:hf sldNum="0" hdr="0"/>
  <p:txStyles>
    <p:titleStyle>
      <a:lvl1pPr algn="l" rtl="0" eaLnBrk="1" fontAlgn="base" hangingPunct="1">
        <a:spcBef>
          <a:spcPct val="0"/>
        </a:spcBef>
        <a:spcAft>
          <a:spcPct val="0"/>
        </a:spcAft>
        <a:defRPr sz="2500" b="1">
          <a:solidFill>
            <a:schemeClr val="tx2"/>
          </a:solidFill>
          <a:latin typeface="+mj-lt"/>
          <a:ea typeface="+mj-ea"/>
          <a:cs typeface="+mj-cs"/>
        </a:defRPr>
      </a:lvl1pPr>
      <a:lvl2pPr algn="l" rtl="0" eaLnBrk="1" fontAlgn="base" hangingPunct="1">
        <a:spcBef>
          <a:spcPct val="0"/>
        </a:spcBef>
        <a:spcAft>
          <a:spcPct val="0"/>
        </a:spcAft>
        <a:defRPr sz="2500" b="1">
          <a:solidFill>
            <a:schemeClr val="tx2"/>
          </a:solidFill>
          <a:latin typeface="Arial Narrow" pitchFamily="34" charset="0"/>
        </a:defRPr>
      </a:lvl2pPr>
      <a:lvl3pPr algn="l" rtl="0" eaLnBrk="1" fontAlgn="base" hangingPunct="1">
        <a:spcBef>
          <a:spcPct val="0"/>
        </a:spcBef>
        <a:spcAft>
          <a:spcPct val="0"/>
        </a:spcAft>
        <a:defRPr sz="2500" b="1">
          <a:solidFill>
            <a:schemeClr val="tx2"/>
          </a:solidFill>
          <a:latin typeface="Arial Narrow" pitchFamily="34" charset="0"/>
        </a:defRPr>
      </a:lvl3pPr>
      <a:lvl4pPr algn="l" rtl="0" eaLnBrk="1" fontAlgn="base" hangingPunct="1">
        <a:spcBef>
          <a:spcPct val="0"/>
        </a:spcBef>
        <a:spcAft>
          <a:spcPct val="0"/>
        </a:spcAft>
        <a:defRPr sz="2500" b="1">
          <a:solidFill>
            <a:schemeClr val="tx2"/>
          </a:solidFill>
          <a:latin typeface="Arial Narrow" pitchFamily="34" charset="0"/>
        </a:defRPr>
      </a:lvl4pPr>
      <a:lvl5pPr algn="l" rtl="0" eaLnBrk="1" fontAlgn="base" hangingPunct="1">
        <a:spcBef>
          <a:spcPct val="0"/>
        </a:spcBef>
        <a:spcAft>
          <a:spcPct val="0"/>
        </a:spcAft>
        <a:defRPr sz="2500" b="1">
          <a:solidFill>
            <a:schemeClr val="tx2"/>
          </a:solidFill>
          <a:latin typeface="Arial Narrow" pitchFamily="34" charset="0"/>
        </a:defRPr>
      </a:lvl5pPr>
      <a:lvl6pPr marL="457200" algn="l" rtl="0" eaLnBrk="1" fontAlgn="base" hangingPunct="1">
        <a:spcBef>
          <a:spcPct val="0"/>
        </a:spcBef>
        <a:spcAft>
          <a:spcPct val="0"/>
        </a:spcAft>
        <a:defRPr sz="2500" b="1">
          <a:solidFill>
            <a:schemeClr val="tx2"/>
          </a:solidFill>
          <a:latin typeface="Arial Narrow" pitchFamily="34" charset="0"/>
        </a:defRPr>
      </a:lvl6pPr>
      <a:lvl7pPr marL="914400" algn="l" rtl="0" eaLnBrk="1" fontAlgn="base" hangingPunct="1">
        <a:spcBef>
          <a:spcPct val="0"/>
        </a:spcBef>
        <a:spcAft>
          <a:spcPct val="0"/>
        </a:spcAft>
        <a:defRPr sz="2500" b="1">
          <a:solidFill>
            <a:schemeClr val="tx2"/>
          </a:solidFill>
          <a:latin typeface="Arial Narrow" pitchFamily="34" charset="0"/>
        </a:defRPr>
      </a:lvl7pPr>
      <a:lvl8pPr marL="1371600" algn="l" rtl="0" eaLnBrk="1" fontAlgn="base" hangingPunct="1">
        <a:spcBef>
          <a:spcPct val="0"/>
        </a:spcBef>
        <a:spcAft>
          <a:spcPct val="0"/>
        </a:spcAft>
        <a:defRPr sz="2500" b="1">
          <a:solidFill>
            <a:schemeClr val="tx2"/>
          </a:solidFill>
          <a:latin typeface="Arial Narrow" pitchFamily="34" charset="0"/>
        </a:defRPr>
      </a:lvl8pPr>
      <a:lvl9pPr marL="1828800" algn="l" rtl="0" eaLnBrk="1" fontAlgn="base" hangingPunct="1">
        <a:spcBef>
          <a:spcPct val="0"/>
        </a:spcBef>
        <a:spcAft>
          <a:spcPct val="0"/>
        </a:spcAft>
        <a:defRPr sz="2500" b="1">
          <a:solidFill>
            <a:schemeClr val="tx2"/>
          </a:solidFill>
          <a:latin typeface="Arial Narrow" pitchFamily="34" charset="0"/>
        </a:defRPr>
      </a:lvl9pPr>
    </p:titleStyle>
    <p:bodyStyle>
      <a:lvl1pPr marL="255588" indent="-255588" algn="l" defTabSz="238125" rtl="0" eaLnBrk="1" fontAlgn="base" hangingPunct="1">
        <a:lnSpc>
          <a:spcPts val="2500"/>
        </a:lnSpc>
        <a:spcBef>
          <a:spcPct val="20000"/>
        </a:spcBef>
        <a:spcAft>
          <a:spcPct val="0"/>
        </a:spcAft>
        <a:buFont typeface="Wingdings" pitchFamily="2" charset="2"/>
        <a:buChar char="§"/>
        <a:defRPr sz="1800">
          <a:solidFill>
            <a:schemeClr val="tx1"/>
          </a:solidFill>
          <a:latin typeface="+mn-lt"/>
          <a:ea typeface="+mn-ea"/>
          <a:cs typeface="+mn-cs"/>
        </a:defRPr>
      </a:lvl1pPr>
      <a:lvl2pPr marL="538163" indent="-280988" algn="l" defTabSz="238125" rtl="0" eaLnBrk="1" fontAlgn="base" hangingPunct="1">
        <a:lnSpc>
          <a:spcPts val="2500"/>
        </a:lnSpc>
        <a:spcBef>
          <a:spcPct val="20000"/>
        </a:spcBef>
        <a:spcAft>
          <a:spcPct val="0"/>
        </a:spcAft>
        <a:buFont typeface="Wingdings" pitchFamily="2" charset="2"/>
        <a:buChar char="§"/>
        <a:defRPr sz="1800">
          <a:solidFill>
            <a:schemeClr val="tx1"/>
          </a:solidFill>
          <a:latin typeface="+mn-lt"/>
        </a:defRPr>
      </a:lvl2pPr>
      <a:lvl3pPr marL="801688" indent="-238125" algn="l" defTabSz="238125" rtl="0" eaLnBrk="1" fontAlgn="base" hangingPunct="1">
        <a:lnSpc>
          <a:spcPts val="2500"/>
        </a:lnSpc>
        <a:spcBef>
          <a:spcPct val="20000"/>
        </a:spcBef>
        <a:spcAft>
          <a:spcPct val="0"/>
        </a:spcAft>
        <a:buFont typeface="Wingdings" pitchFamily="2" charset="2"/>
        <a:buChar char="§"/>
        <a:defRPr sz="1800">
          <a:solidFill>
            <a:schemeClr val="tx1"/>
          </a:solidFill>
          <a:latin typeface="+mn-lt"/>
        </a:defRPr>
      </a:lvl3pPr>
      <a:lvl4pPr marL="1077913" indent="-250825" algn="l" defTabSz="238125" rtl="0" eaLnBrk="1" fontAlgn="base" hangingPunct="1">
        <a:lnSpc>
          <a:spcPts val="2500"/>
        </a:lnSpc>
        <a:spcBef>
          <a:spcPct val="20000"/>
        </a:spcBef>
        <a:spcAft>
          <a:spcPct val="0"/>
        </a:spcAft>
        <a:buFont typeface="Wingdings" pitchFamily="2" charset="2"/>
        <a:buChar char="§"/>
        <a:defRPr sz="1800">
          <a:solidFill>
            <a:schemeClr val="tx1"/>
          </a:solidFill>
          <a:latin typeface="+mn-lt"/>
        </a:defRPr>
      </a:lvl4pPr>
      <a:lvl5pPr marL="1344613" indent="-255588" algn="l" defTabSz="238125" rtl="0" eaLnBrk="1" fontAlgn="base" hangingPunct="1">
        <a:lnSpc>
          <a:spcPts val="2500"/>
        </a:lnSpc>
        <a:spcBef>
          <a:spcPct val="20000"/>
        </a:spcBef>
        <a:spcAft>
          <a:spcPct val="0"/>
        </a:spcAft>
        <a:buFont typeface="Wingdings" pitchFamily="2" charset="2"/>
        <a:buChar char="§"/>
        <a:defRPr sz="1800">
          <a:solidFill>
            <a:schemeClr val="tx1"/>
          </a:solidFill>
          <a:latin typeface="+mn-lt"/>
        </a:defRPr>
      </a:lvl5pPr>
      <a:lvl6pPr marL="18018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6pPr>
      <a:lvl7pPr marL="22590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7pPr>
      <a:lvl8pPr marL="27162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8pPr>
      <a:lvl9pPr marL="31734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16.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16.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image" Target="../media/image25.png"/><Relationship Id="rId10" Type="http://schemas.openxmlformats.org/officeDocument/2006/relationships/image" Target="../media/image26.jpeg"/><Relationship Id="rId1" Type="http://schemas.openxmlformats.org/officeDocument/2006/relationships/tags" Target="../tags/tag1.xml"/><Relationship Id="rId2"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Tijdelijke aanduiding voor inhoud 3"/>
          <p:cNvSpPr>
            <a:spLocks noGrp="1"/>
          </p:cNvSpPr>
          <p:nvPr>
            <p:ph idx="1"/>
          </p:nvPr>
        </p:nvSpPr>
        <p:spPr/>
        <p:txBody>
          <a:bodyPr/>
          <a:lstStyle/>
          <a:p>
            <a:pPr>
              <a:lnSpc>
                <a:spcPts val="1500"/>
              </a:lnSpc>
              <a:buNone/>
            </a:pPr>
            <a:r>
              <a:rPr lang="en-US" sz="1400" dirty="0" smtClean="0"/>
              <a:t>There are different kinds of slides you can use to create your presentation. Below is a</a:t>
            </a:r>
          </a:p>
          <a:p>
            <a:pPr>
              <a:lnSpc>
                <a:spcPts val="1500"/>
              </a:lnSpc>
              <a:buNone/>
            </a:pPr>
            <a:r>
              <a:rPr lang="en-US" sz="1400" dirty="0" smtClean="0"/>
              <a:t>description about the different kinds of slides and how you can use them in your </a:t>
            </a:r>
          </a:p>
          <a:p>
            <a:pPr>
              <a:lnSpc>
                <a:spcPts val="1500"/>
              </a:lnSpc>
              <a:buNone/>
            </a:pPr>
            <a:r>
              <a:rPr lang="en-US" sz="1400" dirty="0" smtClean="0"/>
              <a:t>presentation.</a:t>
            </a:r>
          </a:p>
          <a:p>
            <a:pPr>
              <a:lnSpc>
                <a:spcPts val="1500"/>
              </a:lnSpc>
              <a:buNone/>
            </a:pPr>
            <a:endParaRPr lang="en-US" sz="1400" dirty="0" smtClean="0"/>
          </a:p>
          <a:p>
            <a:pPr>
              <a:lnSpc>
                <a:spcPts val="1500"/>
              </a:lnSpc>
              <a:buNone/>
            </a:pPr>
            <a:r>
              <a:rPr lang="en-US" sz="1400" dirty="0" smtClean="0"/>
              <a:t>Title slide</a:t>
            </a:r>
          </a:p>
          <a:p>
            <a:pPr>
              <a:lnSpc>
                <a:spcPts val="1500"/>
              </a:lnSpc>
            </a:pPr>
            <a:r>
              <a:rPr lang="en-US" sz="1400" dirty="0" smtClean="0"/>
              <a:t>Four title slides are provided. Each title slide has a different background to choose from. See instructions on the next slide 3 to add these slides to your presentation.</a:t>
            </a:r>
          </a:p>
          <a:p>
            <a:pPr>
              <a:lnSpc>
                <a:spcPts val="1500"/>
              </a:lnSpc>
              <a:buNone/>
            </a:pPr>
            <a:r>
              <a:rPr lang="en-US" sz="1400" dirty="0" smtClean="0"/>
              <a:t>Chapter slide</a:t>
            </a:r>
          </a:p>
          <a:p>
            <a:pPr>
              <a:lnSpc>
                <a:spcPts val="1500"/>
              </a:lnSpc>
            </a:pPr>
            <a:r>
              <a:rPr lang="en-US" sz="1400" dirty="0" smtClean="0"/>
              <a:t>Five chapter slides are provided with different graphic forms per slide. See instructions on the next slide 3 to add these slides to your presentation.</a:t>
            </a:r>
          </a:p>
          <a:p>
            <a:pPr>
              <a:lnSpc>
                <a:spcPts val="1500"/>
              </a:lnSpc>
              <a:buNone/>
            </a:pPr>
            <a:r>
              <a:rPr lang="en-US" sz="1400" dirty="0" smtClean="0"/>
              <a:t>Regular slide</a:t>
            </a:r>
          </a:p>
          <a:p>
            <a:pPr>
              <a:lnSpc>
                <a:spcPts val="1500"/>
              </a:lnSpc>
            </a:pPr>
            <a:r>
              <a:rPr lang="en-US" sz="1400" dirty="0" smtClean="0"/>
              <a:t>No graphics are provided on the regular slide. The regular slide can be used for text, with of without bullets. Special slides are available to add graphs and/or pictures to your presentation. See instructions on slide 3.</a:t>
            </a:r>
          </a:p>
          <a:p>
            <a:pPr eaLnBrk="1" hangingPunct="1">
              <a:lnSpc>
                <a:spcPts val="1500"/>
              </a:lnSpc>
              <a:buNone/>
            </a:pPr>
            <a:r>
              <a:rPr lang="en-US" sz="1400" dirty="0" smtClean="0"/>
              <a:t>  </a:t>
            </a:r>
          </a:p>
        </p:txBody>
      </p:sp>
      <p:sp>
        <p:nvSpPr>
          <p:cNvPr id="5" name="Tijdelijke aanduiding voor tekst 4"/>
          <p:cNvSpPr>
            <a:spLocks noGrp="1"/>
          </p:cNvSpPr>
          <p:nvPr>
            <p:ph type="body" sz="quarter" idx="13"/>
          </p:nvPr>
        </p:nvSpPr>
        <p:spPr/>
        <p:txBody>
          <a:bodyPr/>
          <a:lstStyle/>
          <a:p>
            <a:pPr>
              <a:defRPr/>
            </a:pPr>
            <a:r>
              <a:rPr lang="en-US" dirty="0" smtClean="0"/>
              <a:t>USER’S GUIDE FOR MAKING PRESENTATIONS</a:t>
            </a:r>
          </a:p>
        </p:txBody>
      </p:sp>
      <p:sp>
        <p:nvSpPr>
          <p:cNvPr id="6" name="Tijdelijke aanduiding voor tekst 5"/>
          <p:cNvSpPr>
            <a:spLocks noGrp="1"/>
          </p:cNvSpPr>
          <p:nvPr>
            <p:ph type="body" sz="quarter" idx="14"/>
          </p:nvPr>
        </p:nvSpPr>
        <p:spPr/>
        <p:txBody>
          <a:bodyPr/>
          <a:lstStyle/>
          <a:p>
            <a:pPr eaLnBrk="1" hangingPunct="1">
              <a:defRPr/>
            </a:pPr>
            <a:r>
              <a:rPr lang="en-US" smtClean="0"/>
              <a:t>General information</a:t>
            </a:r>
            <a:endParaRPr lang="en-US"/>
          </a:p>
        </p:txBody>
      </p:sp>
      <p:sp>
        <p:nvSpPr>
          <p:cNvPr id="7" name="Tijdelijke aanduiding voor datum 6"/>
          <p:cNvSpPr>
            <a:spLocks noGrp="1"/>
          </p:cNvSpPr>
          <p:nvPr>
            <p:ph type="dt" sz="half" idx="10"/>
          </p:nvPr>
        </p:nvSpPr>
        <p:spPr/>
        <p:txBody>
          <a:bodyPr/>
          <a:lstStyle/>
          <a:p>
            <a:r>
              <a:rPr lang="nl-NL" noProof="0" smtClean="0"/>
              <a:t>Date: to modify choose 'Insert' then 'Heater and footer'</a:t>
            </a:r>
            <a:endParaRPr lang="en-US" noProof="0"/>
          </a:p>
        </p:txBody>
      </p:sp>
      <p:sp>
        <p:nvSpPr>
          <p:cNvPr id="8" name="Tijdelijke aanduiding voor voettekst 7"/>
          <p:cNvSpPr>
            <a:spLocks noGrp="1"/>
          </p:cNvSpPr>
          <p:nvPr>
            <p:ph type="ftr" sz="quarter" idx="11"/>
          </p:nvPr>
        </p:nvSpPr>
        <p:spPr/>
        <p:txBody>
          <a:bodyPr/>
          <a:lstStyle/>
          <a:p>
            <a:r>
              <a:rPr lang="en-US" noProof="0" smtClean="0"/>
              <a:t>Title: to modify choose 'Insert' then 'Heater and footer'</a:t>
            </a:r>
            <a:endParaRPr lang="en-US" noProof="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Plans</a:t>
            </a:r>
            <a:endParaRPr lang="en-US" dirty="0"/>
          </a:p>
        </p:txBody>
      </p:sp>
      <p:sp>
        <p:nvSpPr>
          <p:cNvPr id="3" name="Content Placeholder 2"/>
          <p:cNvSpPr>
            <a:spLocks noGrp="1"/>
          </p:cNvSpPr>
          <p:nvPr>
            <p:ph idx="1"/>
          </p:nvPr>
        </p:nvSpPr>
        <p:spPr/>
        <p:txBody>
          <a:bodyPr/>
          <a:lstStyle/>
          <a:p>
            <a:r>
              <a:rPr lang="en-US" dirty="0" smtClean="0"/>
              <a:t>Just started</a:t>
            </a:r>
            <a:r>
              <a:rPr lang="en-US" dirty="0" smtClean="0"/>
              <a:t> </a:t>
            </a:r>
            <a:r>
              <a:rPr lang="en-US" dirty="0" err="1" smtClean="0"/>
              <a:t>BSc</a:t>
            </a:r>
            <a:r>
              <a:rPr lang="en-US" dirty="0" smtClean="0"/>
              <a:t> project</a:t>
            </a:r>
            <a:r>
              <a:rPr lang="en-US" dirty="0" smtClean="0"/>
              <a:t>: techniques to force scheduler to investigate different executions (investigate </a:t>
            </a:r>
            <a:r>
              <a:rPr lang="en-US" dirty="0" err="1" smtClean="0"/>
              <a:t>CalFuzzer</a:t>
            </a:r>
            <a:r>
              <a:rPr lang="en-US" dirty="0" smtClean="0"/>
              <a:t>)</a:t>
            </a:r>
          </a:p>
          <a:p>
            <a:r>
              <a:rPr lang="en-US" dirty="0" smtClean="0"/>
              <a:t>Some </a:t>
            </a:r>
            <a:r>
              <a:rPr lang="en-US" dirty="0"/>
              <a:t>i</a:t>
            </a:r>
            <a:r>
              <a:rPr lang="en-US" dirty="0" smtClean="0"/>
              <a:t>deas:</a:t>
            </a:r>
          </a:p>
          <a:p>
            <a:pPr lvl="2"/>
            <a:r>
              <a:rPr lang="en-US" dirty="0" smtClean="0"/>
              <a:t>Can  run-time checking and annotations be used to provide structure in the log?</a:t>
            </a:r>
          </a:p>
          <a:p>
            <a:pPr lvl="2"/>
            <a:r>
              <a:rPr lang="en-US" dirty="0" smtClean="0"/>
              <a:t>Can local run-time checks or monitors be combined to provide global guarantees?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395149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Input: process models (for components) discovered in (T1)</a:t>
            </a:r>
          </a:p>
          <a:p>
            <a:r>
              <a:rPr lang="en-US" dirty="0" smtClean="0"/>
              <a:t>Goal: predict future </a:t>
            </a:r>
            <a:r>
              <a:rPr lang="en-US" dirty="0" err="1" smtClean="0"/>
              <a:t>behaviour</a:t>
            </a:r>
            <a:r>
              <a:rPr lang="en-US" dirty="0" smtClean="0"/>
              <a:t> (T3) as a basis for recommendation (T4)</a:t>
            </a:r>
          </a:p>
          <a:p>
            <a:endParaRPr lang="en-US" dirty="0" smtClean="0"/>
          </a:p>
          <a:p>
            <a:r>
              <a:rPr lang="en-US" dirty="0" smtClean="0"/>
              <a:t>Idea: future </a:t>
            </a:r>
            <a:r>
              <a:rPr lang="en-US" dirty="0" err="1" smtClean="0"/>
              <a:t>behaviour</a:t>
            </a:r>
            <a:r>
              <a:rPr lang="en-US" dirty="0" smtClean="0"/>
              <a:t> emerges from composition of learnt components</a:t>
            </a:r>
          </a:p>
          <a:p>
            <a:r>
              <a:rPr lang="en-US" dirty="0" smtClean="0"/>
              <a:t>Other ideas: unspecified inputs, </a:t>
            </a:r>
            <a:r>
              <a:rPr lang="en-US" dirty="0" err="1" smtClean="0"/>
              <a:t>fuzzing</a:t>
            </a:r>
            <a:r>
              <a:rPr lang="en-US" dirty="0" smtClean="0"/>
              <a:t>,</a:t>
            </a:r>
          </a:p>
          <a:p>
            <a:endParaRPr lang="en-US" dirty="0" smtClean="0"/>
          </a:p>
          <a:p>
            <a:r>
              <a:rPr lang="en-US" dirty="0" smtClean="0"/>
              <a:t>Ingredients:</a:t>
            </a:r>
          </a:p>
          <a:p>
            <a:pPr lvl="1"/>
            <a:r>
              <a:rPr lang="en-US" dirty="0" smtClean="0"/>
              <a:t>High-performance model checking</a:t>
            </a:r>
          </a:p>
          <a:p>
            <a:pPr lvl="1"/>
            <a:r>
              <a:rPr lang="en-US" dirty="0" smtClean="0"/>
              <a:t>Extension to quantitative models and analysis (time, probabilities, …)</a:t>
            </a:r>
          </a:p>
          <a:p>
            <a:pPr lvl="1"/>
            <a:r>
              <a:rPr lang="en-US" dirty="0" smtClean="0"/>
              <a:t>Scalable, run on </a:t>
            </a:r>
            <a:r>
              <a:rPr lang="en-US" dirty="0" err="1" smtClean="0"/>
              <a:t>BSR.cloud</a:t>
            </a:r>
            <a:r>
              <a:rPr lang="en-US" dirty="0" smtClean="0"/>
              <a:t> (Track 5)</a:t>
            </a:r>
          </a:p>
          <a:p>
            <a:endParaRPr lang="en-US" dirty="0"/>
          </a:p>
        </p:txBody>
      </p:sp>
      <p:sp>
        <p:nvSpPr>
          <p:cNvPr id="3" name="Date Placeholder 2"/>
          <p:cNvSpPr>
            <a:spLocks noGrp="1"/>
          </p:cNvSpPr>
          <p:nvPr>
            <p:ph type="dt" sz="half" idx="10"/>
          </p:nvPr>
        </p:nvSpPr>
        <p:spPr/>
        <p:txBody>
          <a:bodyPr/>
          <a:lstStyle/>
          <a:p>
            <a:r>
              <a:rPr lang="nl-NL" noProof="0" smtClean="0"/>
              <a:t>Date: to modify choose 'Insert' then 'Heater and footer'</a:t>
            </a:r>
            <a:endParaRPr lang="en-US" noProof="0"/>
          </a:p>
        </p:txBody>
      </p:sp>
      <p:sp>
        <p:nvSpPr>
          <p:cNvPr id="4" name="Footer Placeholder 3"/>
          <p:cNvSpPr>
            <a:spLocks noGrp="1"/>
          </p:cNvSpPr>
          <p:nvPr>
            <p:ph type="ftr" sz="quarter" idx="11"/>
          </p:nvPr>
        </p:nvSpPr>
        <p:spPr/>
        <p:txBody>
          <a:bodyPr/>
          <a:lstStyle/>
          <a:p>
            <a:r>
              <a:rPr lang="en-US" noProof="0" smtClean="0"/>
              <a:t>Title: to modify choose 'Insert' then 'Heater and footer'</a:t>
            </a:r>
            <a:endParaRPr lang="en-US" noProof="0"/>
          </a:p>
        </p:txBody>
      </p:sp>
      <p:sp>
        <p:nvSpPr>
          <p:cNvPr id="5" name="Text Placeholder 4"/>
          <p:cNvSpPr>
            <a:spLocks noGrp="1"/>
          </p:cNvSpPr>
          <p:nvPr>
            <p:ph type="body" sz="quarter" idx="13"/>
          </p:nvPr>
        </p:nvSpPr>
        <p:spPr/>
        <p:txBody>
          <a:bodyPr/>
          <a:lstStyle/>
          <a:p>
            <a:r>
              <a:rPr lang="en-US" dirty="0" smtClean="0"/>
              <a:t>PhD6: </a:t>
            </a:r>
            <a:r>
              <a:rPr lang="en-US" i="1" dirty="0" smtClean="0"/>
              <a:t>Parallel Checking and Prediction </a:t>
            </a:r>
          </a:p>
          <a:p>
            <a:endParaRPr lang="en-US" dirty="0"/>
          </a:p>
        </p:txBody>
      </p:sp>
      <p:sp>
        <p:nvSpPr>
          <p:cNvPr id="6" name="Text Placeholder 5"/>
          <p:cNvSpPr>
            <a:spLocks noGrp="1"/>
          </p:cNvSpPr>
          <p:nvPr>
            <p:ph type="body" sz="quarter" idx="14"/>
          </p:nvPr>
        </p:nvSpPr>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PhD has started: Vincent </a:t>
            </a:r>
            <a:r>
              <a:rPr lang="en-US" dirty="0" err="1" smtClean="0"/>
              <a:t>Bloemen</a:t>
            </a:r>
            <a:endParaRPr lang="en-US" dirty="0" smtClean="0"/>
          </a:p>
          <a:p>
            <a:pPr lvl="1"/>
            <a:r>
              <a:rPr lang="en-US" dirty="0" smtClean="0"/>
              <a:t>multi-core SCC decomposition (basis for model checking)</a:t>
            </a:r>
          </a:p>
          <a:p>
            <a:pPr lvl="1"/>
            <a:endParaRPr lang="en-US" dirty="0" smtClean="0"/>
          </a:p>
          <a:p>
            <a:r>
              <a:rPr lang="en-US" dirty="0" err="1" smtClean="0"/>
              <a:t>Postdoc</a:t>
            </a:r>
            <a:r>
              <a:rPr lang="en-US" dirty="0" smtClean="0"/>
              <a:t> is starting: </a:t>
            </a:r>
            <a:r>
              <a:rPr lang="en-US" dirty="0" err="1" smtClean="0"/>
              <a:t>Arnd</a:t>
            </a:r>
            <a:r>
              <a:rPr lang="en-US" dirty="0" smtClean="0"/>
              <a:t> </a:t>
            </a:r>
            <a:r>
              <a:rPr lang="en-US" dirty="0" err="1" smtClean="0"/>
              <a:t>Hartmanns</a:t>
            </a:r>
            <a:r>
              <a:rPr lang="en-US" dirty="0" smtClean="0"/>
              <a:t> (</a:t>
            </a:r>
            <a:r>
              <a:rPr lang="en-US" dirty="0" err="1" smtClean="0"/>
              <a:t>Saarbr</a:t>
            </a:r>
            <a:r>
              <a:rPr lang="en-US" dirty="0" err="1" smtClean="0"/>
              <a:t>ücken</a:t>
            </a:r>
            <a:r>
              <a:rPr lang="en-US" dirty="0" smtClean="0"/>
              <a:t>)</a:t>
            </a:r>
          </a:p>
          <a:p>
            <a:pPr lvl="1"/>
            <a:r>
              <a:rPr lang="en-US" dirty="0" smtClean="0"/>
              <a:t>Expert in quantitative modeling languages and analysis tools</a:t>
            </a:r>
          </a:p>
          <a:p>
            <a:pPr lvl="1"/>
            <a:endParaRPr lang="en-US" dirty="0" smtClean="0"/>
          </a:p>
          <a:p>
            <a:r>
              <a:rPr lang="en-US" dirty="0" smtClean="0"/>
              <a:t>Related work:</a:t>
            </a:r>
          </a:p>
          <a:p>
            <a:pPr lvl="1"/>
            <a:r>
              <a:rPr lang="en-US" dirty="0" err="1" smtClean="0"/>
              <a:t>LTSmin</a:t>
            </a:r>
            <a:r>
              <a:rPr lang="en-US" dirty="0" smtClean="0"/>
              <a:t> high-performance model checker (recently also Petri nets)</a:t>
            </a:r>
          </a:p>
          <a:p>
            <a:pPr lvl="1"/>
            <a:r>
              <a:rPr lang="en-US" dirty="0" smtClean="0"/>
              <a:t>Sylvan: scalable multi-core BDD package (recently also MTBDDS)</a:t>
            </a:r>
            <a:endParaRPr lang="en-US" dirty="0" smtClean="0"/>
          </a:p>
          <a:p>
            <a:endParaRPr lang="en-US" dirty="0"/>
          </a:p>
        </p:txBody>
      </p:sp>
      <p:sp>
        <p:nvSpPr>
          <p:cNvPr id="3" name="Date Placeholder 2"/>
          <p:cNvSpPr>
            <a:spLocks noGrp="1"/>
          </p:cNvSpPr>
          <p:nvPr>
            <p:ph type="dt" sz="half" idx="10"/>
          </p:nvPr>
        </p:nvSpPr>
        <p:spPr/>
        <p:txBody>
          <a:bodyPr/>
          <a:lstStyle/>
          <a:p>
            <a:r>
              <a:rPr lang="nl-NL" noProof="0" smtClean="0"/>
              <a:t>Date: to modify choose 'Insert' then 'Heater and footer'</a:t>
            </a:r>
            <a:endParaRPr lang="en-US" noProof="0"/>
          </a:p>
        </p:txBody>
      </p:sp>
      <p:sp>
        <p:nvSpPr>
          <p:cNvPr id="4" name="Footer Placeholder 3"/>
          <p:cNvSpPr>
            <a:spLocks noGrp="1"/>
          </p:cNvSpPr>
          <p:nvPr>
            <p:ph type="ftr" sz="quarter" idx="11"/>
          </p:nvPr>
        </p:nvSpPr>
        <p:spPr/>
        <p:txBody>
          <a:bodyPr/>
          <a:lstStyle/>
          <a:p>
            <a:r>
              <a:rPr lang="en-US" noProof="0" smtClean="0"/>
              <a:t>Title: to modify choose 'Insert' then 'Heater and footer'</a:t>
            </a:r>
            <a:endParaRPr lang="en-US" noProof="0"/>
          </a:p>
        </p:txBody>
      </p:sp>
      <p:sp>
        <p:nvSpPr>
          <p:cNvPr id="5" name="Text Placeholder 4"/>
          <p:cNvSpPr>
            <a:spLocks noGrp="1"/>
          </p:cNvSpPr>
          <p:nvPr>
            <p:ph type="body" sz="quarter" idx="13"/>
          </p:nvPr>
        </p:nvSpPr>
        <p:spPr/>
        <p:txBody>
          <a:bodyPr/>
          <a:lstStyle/>
          <a:p>
            <a:r>
              <a:rPr lang="en-US" dirty="0" smtClean="0"/>
              <a:t>Status</a:t>
            </a:r>
            <a:endParaRPr lang="en-US" dirty="0"/>
          </a:p>
        </p:txBody>
      </p:sp>
      <p:sp>
        <p:nvSpPr>
          <p:cNvPr id="6" name="Text Placeholder 5"/>
          <p:cNvSpPr>
            <a:spLocks noGrp="1"/>
          </p:cNvSpPr>
          <p:nvPr>
            <p:ph type="body" sz="quarter" idx="14"/>
          </p:nvPr>
        </p:nvSpPr>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Parallel implementation of DFS (!)</a:t>
            </a:r>
          </a:p>
          <a:p>
            <a:r>
              <a:rPr lang="en-US" dirty="0" smtClean="0"/>
              <a:t>Independent workers traverse the graph</a:t>
            </a:r>
          </a:p>
          <a:p>
            <a:r>
              <a:rPr lang="en-US" i="1" dirty="0" smtClean="0"/>
              <a:t>Partial </a:t>
            </a:r>
            <a:r>
              <a:rPr lang="en-US" dirty="0" err="1" smtClean="0"/>
              <a:t>SCCs</a:t>
            </a:r>
            <a:r>
              <a:rPr lang="en-US" dirty="0" smtClean="0"/>
              <a:t> are shared through </a:t>
            </a:r>
            <a:br>
              <a:rPr lang="en-US" dirty="0" smtClean="0"/>
            </a:br>
            <a:r>
              <a:rPr lang="en-US" dirty="0" smtClean="0"/>
              <a:t>a concurrent Union-Find </a:t>
            </a:r>
            <a:r>
              <a:rPr lang="en-US" dirty="0" err="1" smtClean="0"/>
              <a:t>datastructure</a:t>
            </a:r>
            <a:endParaRPr lang="en-US" dirty="0" smtClean="0"/>
          </a:p>
          <a:p>
            <a:r>
              <a:rPr lang="en-US" dirty="0" smtClean="0"/>
              <a:t>Worst-case quasi-linear time</a:t>
            </a:r>
          </a:p>
          <a:p>
            <a:r>
              <a:rPr lang="en-US" dirty="0" smtClean="0"/>
              <a:t>Experiments show 10-30x speedup </a:t>
            </a:r>
            <a:r>
              <a:rPr lang="en-US" dirty="0" err="1" smtClean="0"/>
              <a:t>w.r.t</a:t>
            </a:r>
            <a:r>
              <a:rPr lang="en-US" dirty="0" smtClean="0"/>
              <a:t>. </a:t>
            </a:r>
            <a:r>
              <a:rPr lang="en-US" dirty="0" err="1" smtClean="0"/>
              <a:t>Tarjan</a:t>
            </a:r>
            <a:r>
              <a:rPr lang="en-US" dirty="0" smtClean="0"/>
              <a:t> on 64 core-machine</a:t>
            </a:r>
          </a:p>
          <a:p>
            <a:r>
              <a:rPr lang="en-US" dirty="0" smtClean="0"/>
              <a:t>Paper submitted to </a:t>
            </a:r>
            <a:r>
              <a:rPr lang="en-US" dirty="0" err="1" smtClean="0"/>
              <a:t>PPoPP</a:t>
            </a:r>
            <a:r>
              <a:rPr lang="en-US" dirty="0" smtClean="0"/>
              <a:t>, now in contact with Robert E. </a:t>
            </a:r>
            <a:r>
              <a:rPr lang="en-US" dirty="0" err="1" smtClean="0"/>
              <a:t>Tarjan</a:t>
            </a:r>
            <a:endParaRPr lang="en-US" dirty="0" smtClean="0"/>
          </a:p>
          <a:p>
            <a:endParaRPr lang="en-US" dirty="0" smtClean="0"/>
          </a:p>
          <a:p>
            <a:endParaRPr lang="en-US" dirty="0"/>
          </a:p>
        </p:txBody>
      </p:sp>
      <p:sp>
        <p:nvSpPr>
          <p:cNvPr id="3" name="Date Placeholder 2"/>
          <p:cNvSpPr>
            <a:spLocks noGrp="1"/>
          </p:cNvSpPr>
          <p:nvPr>
            <p:ph type="dt" sz="half" idx="10"/>
          </p:nvPr>
        </p:nvSpPr>
        <p:spPr/>
        <p:txBody>
          <a:bodyPr/>
          <a:lstStyle/>
          <a:p>
            <a:r>
              <a:rPr lang="nl-NL" noProof="0" smtClean="0"/>
              <a:t>Date: to modify choose 'Insert' then 'Heater and footer'</a:t>
            </a:r>
            <a:endParaRPr lang="en-US" noProof="0"/>
          </a:p>
        </p:txBody>
      </p:sp>
      <p:sp>
        <p:nvSpPr>
          <p:cNvPr id="4" name="Footer Placeholder 3"/>
          <p:cNvSpPr>
            <a:spLocks noGrp="1"/>
          </p:cNvSpPr>
          <p:nvPr>
            <p:ph type="ftr" sz="quarter" idx="11"/>
          </p:nvPr>
        </p:nvSpPr>
        <p:spPr/>
        <p:txBody>
          <a:bodyPr/>
          <a:lstStyle/>
          <a:p>
            <a:r>
              <a:rPr lang="en-US" noProof="0" smtClean="0"/>
              <a:t>Title: to modify choose 'Insert' then 'Heater and footer'</a:t>
            </a:r>
            <a:endParaRPr lang="en-US" noProof="0"/>
          </a:p>
        </p:txBody>
      </p:sp>
      <p:sp>
        <p:nvSpPr>
          <p:cNvPr id="5" name="Text Placeholder 4"/>
          <p:cNvSpPr>
            <a:spLocks noGrp="1"/>
          </p:cNvSpPr>
          <p:nvPr>
            <p:ph type="body" sz="quarter" idx="13"/>
          </p:nvPr>
        </p:nvSpPr>
        <p:spPr/>
        <p:txBody>
          <a:bodyPr/>
          <a:lstStyle/>
          <a:p>
            <a:r>
              <a:rPr lang="en-US" dirty="0" smtClean="0"/>
              <a:t>Multi-core On-the-fly SCC decomposition</a:t>
            </a:r>
            <a:endParaRPr lang="en-US" dirty="0"/>
          </a:p>
        </p:txBody>
      </p:sp>
      <p:sp>
        <p:nvSpPr>
          <p:cNvPr id="6" name="Text Placeholder 5"/>
          <p:cNvSpPr>
            <a:spLocks noGrp="1"/>
          </p:cNvSpPr>
          <p:nvPr>
            <p:ph type="body" sz="quarter" idx="14"/>
          </p:nvPr>
        </p:nvSpPr>
        <p:spPr/>
        <p:txBody>
          <a:bodyPr/>
          <a:lstStyle/>
          <a:p>
            <a:endParaRPr lang="en-US"/>
          </a:p>
        </p:txBody>
      </p:sp>
      <p:pic>
        <p:nvPicPr>
          <p:cNvPr id="7" name="Picture 6" descr="Screen Shot 2015-09-15 at 09.23.54.png"/>
          <p:cNvPicPr>
            <a:picLocks noChangeAspect="1"/>
          </p:cNvPicPr>
          <p:nvPr/>
        </p:nvPicPr>
        <p:blipFill>
          <a:blip r:embed="rId2"/>
          <a:stretch>
            <a:fillRect/>
          </a:stretch>
        </p:blipFill>
        <p:spPr>
          <a:xfrm>
            <a:off x="5499100" y="1295400"/>
            <a:ext cx="3492500" cy="245588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Extend to games (and-or-trees)</a:t>
            </a:r>
          </a:p>
          <a:p>
            <a:pPr lvl="1"/>
            <a:r>
              <a:rPr lang="en-US" dirty="0" smtClean="0"/>
              <a:t>Useful for test generation</a:t>
            </a:r>
          </a:p>
          <a:p>
            <a:pPr lvl="1"/>
            <a:r>
              <a:rPr lang="en-US" dirty="0" smtClean="0"/>
              <a:t>Model-based testing: an active “run-time” technique (M. </a:t>
            </a:r>
            <a:r>
              <a:rPr lang="en-US" dirty="0" err="1" smtClean="0"/>
              <a:t>Stoelinga</a:t>
            </a:r>
            <a:r>
              <a:rPr lang="en-US" dirty="0" smtClean="0"/>
              <a:t>)</a:t>
            </a:r>
          </a:p>
          <a:p>
            <a:pPr lvl="1"/>
            <a:endParaRPr lang="en-US" dirty="0" smtClean="0"/>
          </a:p>
          <a:p>
            <a:r>
              <a:rPr lang="en-US" dirty="0" smtClean="0"/>
              <a:t>Extend to quantitative model checking</a:t>
            </a:r>
          </a:p>
          <a:p>
            <a:pPr lvl="1"/>
            <a:r>
              <a:rPr lang="en-US" dirty="0" smtClean="0"/>
              <a:t>End-components instead of </a:t>
            </a:r>
            <a:r>
              <a:rPr lang="en-US" dirty="0" err="1" smtClean="0"/>
              <a:t>SCCs</a:t>
            </a:r>
            <a:endParaRPr lang="en-US" dirty="0" smtClean="0"/>
          </a:p>
          <a:p>
            <a:r>
              <a:rPr lang="en-US" dirty="0" err="1" smtClean="0"/>
              <a:t>Parallelisation</a:t>
            </a:r>
            <a:r>
              <a:rPr lang="en-US" dirty="0" smtClean="0"/>
              <a:t> of process mining / learning algorithms? L*?</a:t>
            </a:r>
          </a:p>
          <a:p>
            <a:endParaRPr lang="en-US" dirty="0" smtClean="0"/>
          </a:p>
          <a:p>
            <a:r>
              <a:rPr lang="en-US" dirty="0" smtClean="0"/>
              <a:t>Correctness proofs</a:t>
            </a:r>
          </a:p>
          <a:p>
            <a:pPr lvl="1"/>
            <a:r>
              <a:rPr lang="en-US" dirty="0" smtClean="0"/>
              <a:t>Invariant generation of DFS-based algorithms, theorem </a:t>
            </a:r>
            <a:r>
              <a:rPr lang="en-US" dirty="0" err="1" smtClean="0"/>
              <a:t>provers</a:t>
            </a:r>
            <a:endParaRPr lang="en-US" dirty="0" smtClean="0"/>
          </a:p>
          <a:p>
            <a:r>
              <a:rPr lang="en-US" dirty="0" smtClean="0"/>
              <a:t>Algorithms could provide input for monitoring (T2) and </a:t>
            </a:r>
            <a:r>
              <a:rPr lang="en-US" dirty="0" err="1" smtClean="0"/>
              <a:t>Visualisation</a:t>
            </a:r>
            <a:endParaRPr lang="en-US" dirty="0"/>
          </a:p>
        </p:txBody>
      </p:sp>
      <p:sp>
        <p:nvSpPr>
          <p:cNvPr id="3" name="Date Placeholder 2"/>
          <p:cNvSpPr>
            <a:spLocks noGrp="1"/>
          </p:cNvSpPr>
          <p:nvPr>
            <p:ph type="dt" sz="half" idx="10"/>
          </p:nvPr>
        </p:nvSpPr>
        <p:spPr/>
        <p:txBody>
          <a:bodyPr/>
          <a:lstStyle/>
          <a:p>
            <a:r>
              <a:rPr lang="nl-NL" noProof="0" smtClean="0"/>
              <a:t>Date: to modify choose 'Insert' then 'Heater and footer'</a:t>
            </a:r>
            <a:endParaRPr lang="en-US" noProof="0"/>
          </a:p>
        </p:txBody>
      </p:sp>
      <p:sp>
        <p:nvSpPr>
          <p:cNvPr id="4" name="Footer Placeholder 3"/>
          <p:cNvSpPr>
            <a:spLocks noGrp="1"/>
          </p:cNvSpPr>
          <p:nvPr>
            <p:ph type="ftr" sz="quarter" idx="11"/>
          </p:nvPr>
        </p:nvSpPr>
        <p:spPr/>
        <p:txBody>
          <a:bodyPr/>
          <a:lstStyle/>
          <a:p>
            <a:r>
              <a:rPr lang="en-US" noProof="0" smtClean="0"/>
              <a:t>Title: to modify choose 'Insert' then 'Heater and footer'</a:t>
            </a:r>
            <a:endParaRPr lang="en-US" noProof="0"/>
          </a:p>
        </p:txBody>
      </p:sp>
      <p:sp>
        <p:nvSpPr>
          <p:cNvPr id="5" name="Text Placeholder 4"/>
          <p:cNvSpPr>
            <a:spLocks noGrp="1"/>
          </p:cNvSpPr>
          <p:nvPr>
            <p:ph type="body" sz="quarter" idx="13"/>
          </p:nvPr>
        </p:nvSpPr>
        <p:spPr/>
        <p:txBody>
          <a:bodyPr/>
          <a:lstStyle/>
          <a:p>
            <a:r>
              <a:rPr lang="en-US" dirty="0" smtClean="0"/>
              <a:t>Possible directions</a:t>
            </a:r>
            <a:endParaRPr lang="en-US" dirty="0"/>
          </a:p>
        </p:txBody>
      </p:sp>
      <p:sp>
        <p:nvSpPr>
          <p:cNvPr id="6" name="Text Placeholder 5"/>
          <p:cNvSpPr>
            <a:spLocks noGrp="1"/>
          </p:cNvSpPr>
          <p:nvPr>
            <p:ph type="body" sz="quarter" idx="14"/>
          </p:nvPr>
        </p:nvSpPr>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ctrTitle"/>
          </p:nvPr>
        </p:nvSpPr>
        <p:spPr>
          <a:xfrm>
            <a:off x="755576" y="1196752"/>
            <a:ext cx="6786562" cy="1470025"/>
          </a:xfrm>
        </p:spPr>
        <p:txBody>
          <a:bodyPr/>
          <a:lstStyle/>
          <a:p>
            <a:pPr>
              <a:lnSpc>
                <a:spcPct val="110000"/>
              </a:lnSpc>
            </a:pPr>
            <a:r>
              <a:rPr lang="nl-NL" sz="4000" cap="none" dirty="0" err="1" smtClean="0">
                <a:solidFill>
                  <a:srgbClr val="FF0000"/>
                </a:solidFill>
                <a:latin typeface="Calibri"/>
                <a:cs typeface="Calibri"/>
              </a:rPr>
              <a:t>Testing</a:t>
            </a:r>
            <a:r>
              <a:rPr lang="nl-NL" sz="4000" cap="none" dirty="0" smtClean="0">
                <a:solidFill>
                  <a:srgbClr val="FF0000"/>
                </a:solidFill>
                <a:latin typeface="Calibri"/>
                <a:cs typeface="Calibri"/>
              </a:rPr>
              <a:t> @ </a:t>
            </a:r>
            <a:r>
              <a:rPr lang="nl-NL" sz="4000" cap="none" dirty="0" err="1" smtClean="0">
                <a:solidFill>
                  <a:srgbClr val="FF0000"/>
                </a:solidFill>
                <a:latin typeface="Calibri"/>
                <a:cs typeface="Calibri"/>
              </a:rPr>
              <a:t>utwente</a:t>
            </a:r>
            <a:r>
              <a:rPr lang="nl-NL" sz="4000" cap="none" dirty="0" smtClean="0">
                <a:solidFill>
                  <a:srgbClr val="FF0000"/>
                </a:solidFill>
                <a:latin typeface="Calibri"/>
                <a:cs typeface="Calibri"/>
              </a:rPr>
              <a:t/>
            </a:r>
            <a:br>
              <a:rPr lang="nl-NL" sz="4000" cap="none" dirty="0" smtClean="0">
                <a:solidFill>
                  <a:srgbClr val="FF0000"/>
                </a:solidFill>
                <a:latin typeface="Calibri"/>
                <a:cs typeface="Calibri"/>
              </a:rPr>
            </a:br>
            <a:r>
              <a:rPr lang="nl-NL" sz="3200" b="0" cap="none" dirty="0" smtClean="0">
                <a:latin typeface="Calibri"/>
                <a:cs typeface="Calibri"/>
              </a:rPr>
              <a:t>in </a:t>
            </a:r>
            <a:r>
              <a:rPr lang="nl-NL" sz="3200" b="0" cap="none" dirty="0" err="1" smtClean="0">
                <a:latin typeface="Calibri"/>
                <a:cs typeface="Calibri"/>
              </a:rPr>
              <a:t>two</a:t>
            </a:r>
            <a:r>
              <a:rPr lang="nl-NL" sz="3200" b="0" cap="none" dirty="0" smtClean="0">
                <a:latin typeface="Calibri"/>
                <a:cs typeface="Calibri"/>
              </a:rPr>
              <a:t> slides</a:t>
            </a:r>
            <a:endParaRPr lang="nl-NL" sz="2400" b="0" cap="none" dirty="0">
              <a:latin typeface="Calibri"/>
              <a:cs typeface="Calibri"/>
            </a:endParaRPr>
          </a:p>
        </p:txBody>
      </p:sp>
      <p:sp>
        <p:nvSpPr>
          <p:cNvPr id="3" name="TextBox 2"/>
          <p:cNvSpPr txBox="1"/>
          <p:nvPr/>
        </p:nvSpPr>
        <p:spPr>
          <a:xfrm>
            <a:off x="5652120" y="3284984"/>
            <a:ext cx="3138599" cy="1138773"/>
          </a:xfrm>
          <a:prstGeom prst="rect">
            <a:avLst/>
          </a:prstGeom>
          <a:solidFill>
            <a:schemeClr val="tx1"/>
          </a:solidFill>
          <a:ln>
            <a:noFill/>
          </a:ln>
        </p:spPr>
        <p:txBody>
          <a:bodyPr wrap="none" rtlCol="0">
            <a:spAutoFit/>
          </a:bodyPr>
          <a:lstStyle/>
          <a:p>
            <a:pPr defTabSz="914400" fontAlgn="base">
              <a:spcBef>
                <a:spcPct val="0"/>
              </a:spcBef>
              <a:spcAft>
                <a:spcPct val="0"/>
              </a:spcAft>
            </a:pPr>
            <a:r>
              <a:rPr lang="en-US" sz="2800" dirty="0" err="1">
                <a:solidFill>
                  <a:srgbClr val="0098C3">
                    <a:lumMod val="60000"/>
                    <a:lumOff val="40000"/>
                  </a:srgbClr>
                </a:solidFill>
                <a:latin typeface="Arial" charset="0"/>
              </a:rPr>
              <a:t>Mariëlle</a:t>
            </a:r>
            <a:r>
              <a:rPr lang="en-US" sz="2800" dirty="0">
                <a:solidFill>
                  <a:srgbClr val="0098C3">
                    <a:lumMod val="60000"/>
                    <a:lumOff val="40000"/>
                  </a:srgbClr>
                </a:solidFill>
                <a:latin typeface="Arial" charset="0"/>
              </a:rPr>
              <a:t> </a:t>
            </a:r>
            <a:r>
              <a:rPr lang="en-US" sz="2800" dirty="0" err="1">
                <a:solidFill>
                  <a:srgbClr val="0098C3">
                    <a:lumMod val="60000"/>
                    <a:lumOff val="40000"/>
                  </a:srgbClr>
                </a:solidFill>
                <a:latin typeface="Arial" charset="0"/>
              </a:rPr>
              <a:t>Stoelinga</a:t>
            </a:r>
            <a:endParaRPr lang="en-US" sz="2800" dirty="0">
              <a:solidFill>
                <a:srgbClr val="0098C3">
                  <a:lumMod val="60000"/>
                  <a:lumOff val="40000"/>
                </a:srgbClr>
              </a:solidFill>
              <a:latin typeface="Arial" charset="0"/>
            </a:endParaRPr>
          </a:p>
          <a:p>
            <a:pPr defTabSz="914400" fontAlgn="base">
              <a:spcBef>
                <a:spcPct val="0"/>
              </a:spcBef>
              <a:spcAft>
                <a:spcPct val="0"/>
              </a:spcAft>
            </a:pPr>
            <a:r>
              <a:rPr lang="en-US" sz="2000" dirty="0">
                <a:solidFill>
                  <a:srgbClr val="FFFFFF"/>
                </a:solidFill>
                <a:latin typeface="Arial" charset="0"/>
              </a:rPr>
              <a:t>Formal Methods &amp; Tools</a:t>
            </a:r>
          </a:p>
          <a:p>
            <a:pPr defTabSz="914400" fontAlgn="base">
              <a:spcBef>
                <a:spcPct val="0"/>
              </a:spcBef>
              <a:spcAft>
                <a:spcPct val="0"/>
              </a:spcAft>
            </a:pPr>
            <a:r>
              <a:rPr lang="en-US" sz="2000" dirty="0">
                <a:solidFill>
                  <a:srgbClr val="FFFFFF"/>
                </a:solidFill>
                <a:latin typeface="Arial" charset="0"/>
              </a:rPr>
              <a:t>University of Twente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563771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t="8736" b="14569"/>
          <a:stretch/>
        </p:blipFill>
        <p:spPr>
          <a:xfrm>
            <a:off x="2411907" y="4715570"/>
            <a:ext cx="4104456" cy="1936796"/>
          </a:xfrm>
          <a:prstGeom prst="rect">
            <a:avLst/>
          </a:prstGeom>
        </p:spPr>
      </p:pic>
      <p:sp>
        <p:nvSpPr>
          <p:cNvPr id="2" name="Title 1"/>
          <p:cNvSpPr>
            <a:spLocks noGrp="1"/>
          </p:cNvSpPr>
          <p:nvPr>
            <p:ph type="title"/>
          </p:nvPr>
        </p:nvSpPr>
        <p:spPr/>
        <p:txBody>
          <a:bodyPr/>
          <a:lstStyle/>
          <a:p>
            <a:r>
              <a:rPr lang="en-US" dirty="0" smtClean="0">
                <a:solidFill>
                  <a:srgbClr val="FF0000"/>
                </a:solidFill>
              </a:rPr>
              <a:t>BEAT: </a:t>
            </a:r>
            <a:r>
              <a:rPr lang="en-US" dirty="0" smtClean="0">
                <a:solidFill>
                  <a:schemeClr val="tx1"/>
                </a:solidFill>
              </a:rPr>
              <a:t>better testing with game theory </a:t>
            </a:r>
            <a:r>
              <a:rPr lang="en-US" sz="2400" dirty="0" smtClean="0">
                <a:solidFill>
                  <a:schemeClr val="bg2"/>
                </a:solidFill>
              </a:rPr>
              <a:t>(NWO-top)</a:t>
            </a:r>
            <a:endParaRPr lang="en-US" sz="2400" dirty="0">
              <a:solidFill>
                <a:schemeClr val="bg2"/>
              </a:solidFill>
            </a:endParaRPr>
          </a:p>
        </p:txBody>
      </p:sp>
      <p:pic>
        <p:nvPicPr>
          <p:cNvPr id="5" name="Picture 4"/>
          <p:cNvPicPr>
            <a:picLocks noChangeAspect="1"/>
          </p:cNvPicPr>
          <p:nvPr/>
        </p:nvPicPr>
        <p:blipFill>
          <a:blip r:embed="rId3"/>
          <a:stretch>
            <a:fillRect/>
          </a:stretch>
        </p:blipFill>
        <p:spPr>
          <a:xfrm>
            <a:off x="6228184" y="4696284"/>
            <a:ext cx="2520280" cy="2184243"/>
          </a:xfrm>
          <a:prstGeom prst="rect">
            <a:avLst/>
          </a:prstGeom>
          <a:ln>
            <a:noFill/>
          </a:ln>
        </p:spPr>
      </p:pic>
      <p:pic>
        <p:nvPicPr>
          <p:cNvPr id="6" name="Picture 5"/>
          <p:cNvPicPr>
            <a:picLocks noChangeAspect="1"/>
          </p:cNvPicPr>
          <p:nvPr/>
        </p:nvPicPr>
        <p:blipFill>
          <a:blip r:embed="rId4"/>
          <a:stretch>
            <a:fillRect/>
          </a:stretch>
        </p:blipFill>
        <p:spPr>
          <a:xfrm>
            <a:off x="467544" y="4701140"/>
            <a:ext cx="2520280" cy="2184243"/>
          </a:xfrm>
          <a:prstGeom prst="rect">
            <a:avLst/>
          </a:prstGeom>
        </p:spPr>
      </p:pic>
      <p:sp>
        <p:nvSpPr>
          <p:cNvPr id="3" name="Rectangle 2"/>
          <p:cNvSpPr/>
          <p:nvPr/>
        </p:nvSpPr>
        <p:spPr>
          <a:xfrm>
            <a:off x="467544" y="793422"/>
            <a:ext cx="8280920" cy="3811299"/>
          </a:xfrm>
          <a:prstGeom prst="rect">
            <a:avLst/>
          </a:prstGeom>
          <a:solidFill>
            <a:schemeClr val="bg2">
              <a:lumMod val="20000"/>
              <a:lumOff val="80000"/>
            </a:schemeClr>
          </a:solidFill>
          <a:ln>
            <a:solidFill>
              <a:srgbClr val="000000"/>
            </a:solidFill>
          </a:ln>
        </p:spPr>
        <p:txBody>
          <a:bodyPr wrap="square">
            <a:spAutoFit/>
          </a:bodyPr>
          <a:lstStyle/>
          <a:p>
            <a:pPr>
              <a:lnSpc>
                <a:spcPct val="110000"/>
              </a:lnSpc>
            </a:pPr>
            <a:r>
              <a:rPr lang="en-US" sz="2000" b="1" dirty="0" smtClean="0">
                <a:latin typeface="NimbusSanL"/>
              </a:rPr>
              <a:t>Test optimization</a:t>
            </a:r>
          </a:p>
          <a:p>
            <a:pPr marL="342900" indent="-342900">
              <a:lnSpc>
                <a:spcPct val="110000"/>
              </a:lnSpc>
              <a:buFont typeface="Arial"/>
              <a:buChar char="•"/>
            </a:pPr>
            <a:r>
              <a:rPr lang="en-US" sz="2000" dirty="0" smtClean="0">
                <a:latin typeface="NimbusSanL"/>
              </a:rPr>
              <a:t>Testing = optimization problem</a:t>
            </a:r>
          </a:p>
          <a:p>
            <a:pPr marL="800100" lvl="1" indent="-342900">
              <a:lnSpc>
                <a:spcPct val="110000"/>
              </a:lnSpc>
              <a:buFont typeface="Courier New"/>
              <a:buChar char="o"/>
            </a:pPr>
            <a:r>
              <a:rPr lang="en-US" sz="2000" dirty="0" smtClean="0">
                <a:latin typeface="NimbusSanL"/>
              </a:rPr>
              <a:t>max impact, min cost</a:t>
            </a:r>
          </a:p>
          <a:p>
            <a:pPr marL="342900" indent="-342900">
              <a:lnSpc>
                <a:spcPct val="110000"/>
              </a:lnSpc>
              <a:buFont typeface="Arial"/>
              <a:buChar char="•"/>
            </a:pPr>
            <a:r>
              <a:rPr lang="en-US" sz="2000" dirty="0" smtClean="0">
                <a:latin typeface="NimbusSanL"/>
              </a:rPr>
              <a:t>Better steering of test process</a:t>
            </a:r>
          </a:p>
          <a:p>
            <a:pPr marL="800100" lvl="1" indent="-342900">
              <a:lnSpc>
                <a:spcPct val="110000"/>
              </a:lnSpc>
              <a:buFont typeface="Courier New"/>
              <a:buChar char="o"/>
            </a:pPr>
            <a:r>
              <a:rPr lang="en-US" sz="2000" dirty="0" smtClean="0">
                <a:latin typeface="NimbusSanL"/>
              </a:rPr>
              <a:t>towards system risks, coverage, …</a:t>
            </a:r>
          </a:p>
          <a:p>
            <a:pPr>
              <a:lnSpc>
                <a:spcPct val="110000"/>
              </a:lnSpc>
            </a:pPr>
            <a:r>
              <a:rPr lang="en-US" sz="2000" b="1" dirty="0" smtClean="0">
                <a:latin typeface="NimbusSanL"/>
              </a:rPr>
              <a:t>Testing as a game</a:t>
            </a:r>
          </a:p>
          <a:p>
            <a:pPr marL="342900" indent="-342900">
              <a:lnSpc>
                <a:spcPct val="110000"/>
              </a:lnSpc>
              <a:buFont typeface="Arial"/>
              <a:buChar char="•"/>
            </a:pPr>
            <a:r>
              <a:rPr lang="en-US" sz="2000" dirty="0" smtClean="0">
                <a:latin typeface="NimbusSanL"/>
              </a:rPr>
              <a:t>2-player game: SUT </a:t>
            </a:r>
            <a:r>
              <a:rPr lang="en-US" sz="2000" dirty="0" err="1" smtClean="0">
                <a:latin typeface="NimbusSanL"/>
              </a:rPr>
              <a:t>vs</a:t>
            </a:r>
            <a:r>
              <a:rPr lang="en-US" sz="2000" dirty="0" smtClean="0">
                <a:latin typeface="NimbusSanL"/>
              </a:rPr>
              <a:t> tester</a:t>
            </a:r>
          </a:p>
          <a:p>
            <a:pPr marL="342900" indent="-342900">
              <a:lnSpc>
                <a:spcPct val="110000"/>
              </a:lnSpc>
              <a:buFont typeface="Arial"/>
              <a:buChar char="•"/>
            </a:pPr>
            <a:r>
              <a:rPr lang="en-US" sz="2000" dirty="0" smtClean="0">
                <a:latin typeface="NimbusSanL"/>
              </a:rPr>
              <a:t>Game strategy = test case</a:t>
            </a:r>
          </a:p>
          <a:p>
            <a:pPr>
              <a:lnSpc>
                <a:spcPct val="110000"/>
              </a:lnSpc>
            </a:pPr>
            <a:r>
              <a:rPr lang="en-US" sz="2000" b="1" dirty="0" smtClean="0">
                <a:latin typeface="NimbusSanL"/>
              </a:rPr>
              <a:t>Attributes</a:t>
            </a:r>
          </a:p>
          <a:p>
            <a:pPr marL="342900" indent="-342900">
              <a:lnSpc>
                <a:spcPct val="110000"/>
              </a:lnSpc>
              <a:buFont typeface="Arial"/>
              <a:buChar char="•"/>
            </a:pPr>
            <a:r>
              <a:rPr lang="en-US" sz="2000" dirty="0" smtClean="0">
                <a:latin typeface="NimbusSanL"/>
              </a:rPr>
              <a:t>Time, probability, hybrid…</a:t>
            </a:r>
          </a:p>
          <a:p>
            <a:pPr marL="342900" indent="-342900">
              <a:lnSpc>
                <a:spcPct val="110000"/>
              </a:lnSpc>
              <a:buFont typeface="Arial"/>
              <a:buChar char="•"/>
            </a:pPr>
            <a:r>
              <a:rPr lang="en-US" sz="2000" dirty="0" smtClean="0">
                <a:latin typeface="NimbusSanL"/>
              </a:rPr>
              <a:t>Overarching theory for MBT test generation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00955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785501" y="5291724"/>
            <a:ext cx="2069507" cy="1389742"/>
          </a:xfrm>
          <a:prstGeom prst="rect">
            <a:avLst/>
          </a:prstGeom>
        </p:spPr>
      </p:pic>
      <p:sp>
        <p:nvSpPr>
          <p:cNvPr id="2" name="Title 1"/>
          <p:cNvSpPr>
            <a:spLocks noGrp="1"/>
          </p:cNvSpPr>
          <p:nvPr>
            <p:ph type="title"/>
          </p:nvPr>
        </p:nvSpPr>
        <p:spPr/>
        <p:txBody>
          <a:bodyPr/>
          <a:lstStyle/>
          <a:p>
            <a:r>
              <a:rPr lang="en-US" dirty="0" smtClean="0">
                <a:solidFill>
                  <a:srgbClr val="FF0000"/>
                </a:solidFill>
              </a:rPr>
              <a:t>SUMBAT: </a:t>
            </a:r>
            <a:r>
              <a:rPr lang="en-US" dirty="0" smtClean="0">
                <a:solidFill>
                  <a:schemeClr val="tx1"/>
                </a:solidFill>
              </a:rPr>
              <a:t>supersizing model-based testing </a:t>
            </a:r>
            <a:r>
              <a:rPr lang="en-US" sz="2400" dirty="0" smtClean="0">
                <a:solidFill>
                  <a:schemeClr val="bg2"/>
                </a:solidFill>
              </a:rPr>
              <a:t>(STW-OTP)</a:t>
            </a:r>
            <a:endParaRPr lang="en-US" sz="2400" dirty="0">
              <a:solidFill>
                <a:schemeClr val="bg2"/>
              </a:solidFill>
            </a:endParaRPr>
          </a:p>
        </p:txBody>
      </p:sp>
      <p:sp>
        <p:nvSpPr>
          <p:cNvPr id="3" name="Rectangle 2"/>
          <p:cNvSpPr/>
          <p:nvPr/>
        </p:nvSpPr>
        <p:spPr>
          <a:xfrm>
            <a:off x="467544" y="750132"/>
            <a:ext cx="8280920" cy="3472745"/>
          </a:xfrm>
          <a:prstGeom prst="rect">
            <a:avLst/>
          </a:prstGeom>
          <a:solidFill>
            <a:schemeClr val="bg2">
              <a:lumMod val="20000"/>
              <a:lumOff val="80000"/>
            </a:schemeClr>
          </a:solidFill>
          <a:ln>
            <a:solidFill>
              <a:srgbClr val="000000"/>
            </a:solidFill>
          </a:ln>
        </p:spPr>
        <p:txBody>
          <a:bodyPr wrap="square">
            <a:spAutoFit/>
          </a:bodyPr>
          <a:lstStyle/>
          <a:p>
            <a:pPr>
              <a:lnSpc>
                <a:spcPct val="110000"/>
              </a:lnSpc>
            </a:pPr>
            <a:r>
              <a:rPr lang="en-US" sz="2000" b="1" dirty="0">
                <a:latin typeface="NimbusSanL"/>
              </a:rPr>
              <a:t>M</a:t>
            </a:r>
            <a:r>
              <a:rPr lang="en-US" sz="2000" b="1" dirty="0" smtClean="0">
                <a:latin typeface="NimbusSanL"/>
              </a:rPr>
              <a:t>odel-based testing &amp; test-based modeling</a:t>
            </a:r>
          </a:p>
          <a:p>
            <a:pPr marL="342900" indent="-342900">
              <a:lnSpc>
                <a:spcPct val="110000"/>
              </a:lnSpc>
              <a:buFont typeface="Arial"/>
              <a:buChar char="•"/>
            </a:pPr>
            <a:r>
              <a:rPr lang="en-US" sz="2000" dirty="0" smtClean="0">
                <a:latin typeface="NimbusSanL"/>
              </a:rPr>
              <a:t>Learn models from system logs (automaton learning)</a:t>
            </a:r>
          </a:p>
          <a:p>
            <a:pPr marL="800100" lvl="2" indent="-342900">
              <a:lnSpc>
                <a:spcPct val="110000"/>
              </a:lnSpc>
              <a:buFont typeface="Courier New"/>
              <a:buChar char="o"/>
            </a:pPr>
            <a:r>
              <a:rPr lang="en-US" sz="2000" dirty="0" smtClean="0">
                <a:latin typeface="NimbusSanL"/>
              </a:rPr>
              <a:t>Active learning</a:t>
            </a:r>
          </a:p>
          <a:p>
            <a:pPr marL="800100" lvl="2" indent="-342900">
              <a:lnSpc>
                <a:spcPct val="110000"/>
              </a:lnSpc>
              <a:buFont typeface="Courier New"/>
              <a:buChar char="o"/>
            </a:pPr>
            <a:r>
              <a:rPr lang="en-US" sz="2000" dirty="0" smtClean="0">
                <a:latin typeface="NimbusSanL"/>
              </a:rPr>
              <a:t>Learn Delta’s / differences</a:t>
            </a:r>
          </a:p>
          <a:p>
            <a:pPr marL="342900" lvl="1" indent="-342900">
              <a:lnSpc>
                <a:spcPct val="110000"/>
              </a:lnSpc>
              <a:buFont typeface="Arial"/>
              <a:buChar char="•"/>
            </a:pPr>
            <a:r>
              <a:rPr lang="en-US" sz="2000" dirty="0" smtClean="0">
                <a:latin typeface="NimbusSanL"/>
              </a:rPr>
              <a:t>Statistical user profiles</a:t>
            </a:r>
          </a:p>
          <a:p>
            <a:pPr marL="800100" lvl="1" indent="-342900">
              <a:lnSpc>
                <a:spcPct val="110000"/>
              </a:lnSpc>
              <a:buFont typeface="Courier New"/>
              <a:buChar char="o"/>
            </a:pPr>
            <a:r>
              <a:rPr lang="en-US" sz="2000" dirty="0">
                <a:latin typeface="NimbusSanL"/>
              </a:rPr>
              <a:t>T</a:t>
            </a:r>
            <a:r>
              <a:rPr lang="en-US" sz="2000" dirty="0" smtClean="0">
                <a:latin typeface="NimbusSanL"/>
              </a:rPr>
              <a:t>est common behavior more thoroughly</a:t>
            </a:r>
          </a:p>
          <a:p>
            <a:pPr marL="800100" lvl="1" indent="-342900">
              <a:lnSpc>
                <a:spcPct val="110000"/>
              </a:lnSpc>
              <a:buFont typeface="Courier New"/>
              <a:buChar char="o"/>
            </a:pPr>
            <a:r>
              <a:rPr lang="en-US" sz="2000" dirty="0">
                <a:latin typeface="NimbusSanL"/>
              </a:rPr>
              <a:t>P</a:t>
            </a:r>
            <a:r>
              <a:rPr lang="en-US" sz="2000" dirty="0" smtClean="0">
                <a:latin typeface="NimbusSanL"/>
              </a:rPr>
              <a:t>robability / statistics</a:t>
            </a:r>
          </a:p>
          <a:p>
            <a:pPr marL="342900" indent="-342900">
              <a:lnSpc>
                <a:spcPct val="110000"/>
              </a:lnSpc>
              <a:buFont typeface="Arial"/>
              <a:buChar char="•"/>
            </a:pPr>
            <a:r>
              <a:rPr lang="en-US" sz="2000" dirty="0" smtClean="0">
                <a:latin typeface="NimbusSanL"/>
              </a:rPr>
              <a:t>Partners</a:t>
            </a:r>
          </a:p>
          <a:p>
            <a:pPr marL="800100" lvl="1" indent="-342900">
              <a:lnSpc>
                <a:spcPct val="110000"/>
              </a:lnSpc>
              <a:buFont typeface="Courier New"/>
              <a:buChar char="o"/>
            </a:pPr>
            <a:r>
              <a:rPr lang="en-US" sz="2000" dirty="0" smtClean="0">
                <a:latin typeface="NimbusSanL"/>
              </a:rPr>
              <a:t>ASML, OCE, </a:t>
            </a:r>
            <a:r>
              <a:rPr lang="en-US" sz="2000" dirty="0" err="1" smtClean="0">
                <a:latin typeface="NimbusSanL"/>
              </a:rPr>
              <a:t>PANanalytical</a:t>
            </a:r>
            <a:r>
              <a:rPr lang="en-US" sz="2000" dirty="0" smtClean="0">
                <a:latin typeface="NimbusSanL"/>
              </a:rPr>
              <a:t>, TNO-ESI</a:t>
            </a:r>
          </a:p>
          <a:p>
            <a:pPr marL="800100" lvl="1" indent="-342900">
              <a:lnSpc>
                <a:spcPct val="110000"/>
              </a:lnSpc>
              <a:buFont typeface="Courier New"/>
              <a:buChar char="o"/>
            </a:pPr>
            <a:r>
              <a:rPr lang="en-US" sz="2000" dirty="0" smtClean="0">
                <a:latin typeface="NimbusSanL"/>
              </a:rPr>
              <a:t>Nijmegen: </a:t>
            </a:r>
            <a:r>
              <a:rPr lang="en-US" sz="2000" dirty="0" err="1" smtClean="0">
                <a:latin typeface="NimbusSanL"/>
              </a:rPr>
              <a:t>Vaandrager</a:t>
            </a:r>
            <a:r>
              <a:rPr lang="en-US" sz="2000" dirty="0" smtClean="0">
                <a:latin typeface="NimbusSanL"/>
              </a:rPr>
              <a:t>  / </a:t>
            </a:r>
            <a:r>
              <a:rPr lang="en-US" sz="2000" dirty="0" err="1" smtClean="0">
                <a:latin typeface="NimbusSanL"/>
              </a:rPr>
              <a:t>Tretmans</a:t>
            </a:r>
            <a:endParaRPr lang="en-US" sz="2000" dirty="0" smtClean="0">
              <a:latin typeface="NimbusSanL"/>
            </a:endParaRPr>
          </a:p>
        </p:txBody>
      </p:sp>
      <p:pic>
        <p:nvPicPr>
          <p:cNvPr id="4" name="Picture 3"/>
          <p:cNvPicPr>
            <a:picLocks noChangeAspect="1"/>
          </p:cNvPicPr>
          <p:nvPr/>
        </p:nvPicPr>
        <p:blipFill rotWithShape="1">
          <a:blip r:embed="rId3"/>
          <a:srcRect l="41763"/>
          <a:stretch/>
        </p:blipFill>
        <p:spPr>
          <a:xfrm>
            <a:off x="5607507" y="4404133"/>
            <a:ext cx="2803658" cy="992019"/>
          </a:xfrm>
          <a:prstGeom prst="rect">
            <a:avLst/>
          </a:prstGeom>
        </p:spPr>
      </p:pic>
      <p:pic>
        <p:nvPicPr>
          <p:cNvPr id="7" name="Picture 6"/>
          <p:cNvPicPr>
            <a:picLocks noChangeAspect="1"/>
          </p:cNvPicPr>
          <p:nvPr/>
        </p:nvPicPr>
        <p:blipFill>
          <a:blip r:embed="rId4"/>
          <a:stretch>
            <a:fillRect/>
          </a:stretch>
        </p:blipFill>
        <p:spPr>
          <a:xfrm>
            <a:off x="2296152" y="4404133"/>
            <a:ext cx="3372321" cy="1348929"/>
          </a:xfrm>
          <a:prstGeom prst="rect">
            <a:avLst/>
          </a:prstGeom>
        </p:spPr>
      </p:pic>
      <p:pic>
        <p:nvPicPr>
          <p:cNvPr id="11" name="Picture 10"/>
          <p:cNvPicPr>
            <a:picLocks noChangeAspect="1"/>
          </p:cNvPicPr>
          <p:nvPr/>
        </p:nvPicPr>
        <p:blipFill>
          <a:blip r:embed="rId5"/>
          <a:stretch>
            <a:fillRect/>
          </a:stretch>
        </p:blipFill>
        <p:spPr>
          <a:xfrm>
            <a:off x="3865807" y="5958724"/>
            <a:ext cx="3085805" cy="590642"/>
          </a:xfrm>
          <a:prstGeom prst="rect">
            <a:avLst/>
          </a:prstGeom>
        </p:spPr>
      </p:pic>
      <p:pic>
        <p:nvPicPr>
          <p:cNvPr id="8" name="Picture 7"/>
          <p:cNvPicPr>
            <a:picLocks noChangeAspect="1"/>
          </p:cNvPicPr>
          <p:nvPr/>
        </p:nvPicPr>
        <p:blipFill>
          <a:blip r:embed="rId6"/>
          <a:stretch>
            <a:fillRect/>
          </a:stretch>
        </p:blipFill>
        <p:spPr>
          <a:xfrm>
            <a:off x="7482551" y="5724982"/>
            <a:ext cx="928613" cy="92861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422829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4"/>
          <a:srcRect l="14762" r="7636"/>
          <a:stretch/>
        </p:blipFill>
        <p:spPr>
          <a:xfrm>
            <a:off x="-240294" y="0"/>
            <a:ext cx="9520299" cy="6957392"/>
          </a:xfrm>
          <a:prstGeom prst="rect">
            <a:avLst/>
          </a:prstGeom>
        </p:spPr>
      </p:pic>
      <p:sp>
        <p:nvSpPr>
          <p:cNvPr id="17415" name="Freeform 286"/>
          <p:cNvSpPr>
            <a:spLocks/>
          </p:cNvSpPr>
          <p:nvPr/>
        </p:nvSpPr>
        <p:spPr bwMode="auto">
          <a:xfrm>
            <a:off x="742950" y="27508200"/>
            <a:ext cx="1343025" cy="1296988"/>
          </a:xfrm>
          <a:custGeom>
            <a:avLst/>
            <a:gdLst>
              <a:gd name="T0" fmla="*/ 0 w 846"/>
              <a:gd name="T1" fmla="*/ 0 h 817"/>
              <a:gd name="T2" fmla="*/ 28575 w 846"/>
              <a:gd name="T3" fmla="*/ 1171575 h 817"/>
              <a:gd name="T4" fmla="*/ 690563 w 846"/>
              <a:gd name="T5" fmla="*/ 1296988 h 817"/>
              <a:gd name="T6" fmla="*/ 1343025 w 846"/>
              <a:gd name="T7" fmla="*/ 1171575 h 817"/>
              <a:gd name="T8" fmla="*/ 766763 w 846"/>
              <a:gd name="T9" fmla="*/ 763588 h 817"/>
              <a:gd name="T10" fmla="*/ 0 w 846"/>
              <a:gd name="T11" fmla="*/ 0 h 8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6" h="817">
                <a:moveTo>
                  <a:pt x="0" y="0"/>
                </a:moveTo>
                <a:lnTo>
                  <a:pt x="18" y="738"/>
                </a:lnTo>
                <a:lnTo>
                  <a:pt x="435" y="817"/>
                </a:lnTo>
                <a:lnTo>
                  <a:pt x="846" y="738"/>
                </a:lnTo>
                <a:lnTo>
                  <a:pt x="483" y="481"/>
                </a:lnTo>
                <a:lnTo>
                  <a:pt x="0" y="0"/>
                </a:lnTo>
                <a:close/>
              </a:path>
            </a:pathLst>
          </a:custGeom>
          <a:solidFill>
            <a:srgbClr val="0079A4"/>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7416" name="Freeform 287"/>
          <p:cNvSpPr>
            <a:spLocks/>
          </p:cNvSpPr>
          <p:nvPr/>
        </p:nvSpPr>
        <p:spPr bwMode="auto">
          <a:xfrm>
            <a:off x="10161588" y="27025600"/>
            <a:ext cx="1600200" cy="1641475"/>
          </a:xfrm>
          <a:custGeom>
            <a:avLst/>
            <a:gdLst>
              <a:gd name="T0" fmla="*/ 1519238 w 1008"/>
              <a:gd name="T1" fmla="*/ 0 h 1034"/>
              <a:gd name="T2" fmla="*/ 1600200 w 1008"/>
              <a:gd name="T3" fmla="*/ 1641475 h 1034"/>
              <a:gd name="T4" fmla="*/ 0 w 1008"/>
              <a:gd name="T5" fmla="*/ 1641475 h 1034"/>
              <a:gd name="T6" fmla="*/ 868363 w 1008"/>
              <a:gd name="T7" fmla="*/ 819150 h 1034"/>
              <a:gd name="T8" fmla="*/ 1519238 w 1008"/>
              <a:gd name="T9" fmla="*/ 0 h 10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8" h="1034">
                <a:moveTo>
                  <a:pt x="957" y="0"/>
                </a:moveTo>
                <a:lnTo>
                  <a:pt x="1008" y="1034"/>
                </a:lnTo>
                <a:lnTo>
                  <a:pt x="0" y="1034"/>
                </a:lnTo>
                <a:lnTo>
                  <a:pt x="547" y="516"/>
                </a:lnTo>
                <a:lnTo>
                  <a:pt x="957" y="0"/>
                </a:lnTo>
                <a:close/>
              </a:path>
            </a:pathLst>
          </a:custGeom>
          <a:solidFill>
            <a:srgbClr val="005A7A"/>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7417" name="Text Box 732"/>
          <p:cNvSpPr txBox="1">
            <a:spLocks noChangeArrowheads="1"/>
          </p:cNvSpPr>
          <p:nvPr/>
        </p:nvSpPr>
        <p:spPr bwMode="auto">
          <a:xfrm>
            <a:off x="812800" y="28854400"/>
            <a:ext cx="8891588" cy="10620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18000"/>
              </a:lnSpc>
              <a:buClr>
                <a:srgbClr val="FFFFFF"/>
              </a:buClr>
              <a:buFont typeface="Arial Black" charset="0"/>
              <a:buNone/>
            </a:pPr>
            <a:r>
              <a:rPr lang="nl-NL" sz="5400">
                <a:solidFill>
                  <a:srgbClr val="EBFAFF"/>
                </a:solidFill>
                <a:latin typeface="Tw Cen MT Condensed" charset="0"/>
              </a:rPr>
              <a:t>UNIVERSITY OF TWENTE.</a:t>
            </a:r>
            <a:endParaRPr lang="en-US" sz="5400">
              <a:solidFill>
                <a:srgbClr val="EBFAFF"/>
              </a:solidFill>
              <a:latin typeface="Tw Cen MT Condensed" charset="0"/>
            </a:endParaRPr>
          </a:p>
        </p:txBody>
      </p:sp>
      <p:sp>
        <p:nvSpPr>
          <p:cNvPr id="17418" name="Freeform 286"/>
          <p:cNvSpPr>
            <a:spLocks/>
          </p:cNvSpPr>
          <p:nvPr/>
        </p:nvSpPr>
        <p:spPr bwMode="auto">
          <a:xfrm>
            <a:off x="895350" y="27660600"/>
            <a:ext cx="1343025" cy="1296988"/>
          </a:xfrm>
          <a:custGeom>
            <a:avLst/>
            <a:gdLst>
              <a:gd name="T0" fmla="*/ 0 w 846"/>
              <a:gd name="T1" fmla="*/ 0 h 817"/>
              <a:gd name="T2" fmla="*/ 28575 w 846"/>
              <a:gd name="T3" fmla="*/ 1171575 h 817"/>
              <a:gd name="T4" fmla="*/ 690563 w 846"/>
              <a:gd name="T5" fmla="*/ 1296988 h 817"/>
              <a:gd name="T6" fmla="*/ 1343025 w 846"/>
              <a:gd name="T7" fmla="*/ 1171575 h 817"/>
              <a:gd name="T8" fmla="*/ 766763 w 846"/>
              <a:gd name="T9" fmla="*/ 763588 h 817"/>
              <a:gd name="T10" fmla="*/ 0 w 846"/>
              <a:gd name="T11" fmla="*/ 0 h 8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6" h="817">
                <a:moveTo>
                  <a:pt x="0" y="0"/>
                </a:moveTo>
                <a:lnTo>
                  <a:pt x="18" y="738"/>
                </a:lnTo>
                <a:lnTo>
                  <a:pt x="435" y="817"/>
                </a:lnTo>
                <a:lnTo>
                  <a:pt x="846" y="738"/>
                </a:lnTo>
                <a:lnTo>
                  <a:pt x="483" y="481"/>
                </a:lnTo>
                <a:lnTo>
                  <a:pt x="0" y="0"/>
                </a:lnTo>
                <a:close/>
              </a:path>
            </a:pathLst>
          </a:custGeom>
          <a:solidFill>
            <a:srgbClr val="0079A4"/>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7419" name="Freeform 287"/>
          <p:cNvSpPr>
            <a:spLocks/>
          </p:cNvSpPr>
          <p:nvPr/>
        </p:nvSpPr>
        <p:spPr bwMode="auto">
          <a:xfrm>
            <a:off x="10313988" y="27178000"/>
            <a:ext cx="1600200" cy="1641475"/>
          </a:xfrm>
          <a:custGeom>
            <a:avLst/>
            <a:gdLst>
              <a:gd name="T0" fmla="*/ 1519238 w 1008"/>
              <a:gd name="T1" fmla="*/ 0 h 1034"/>
              <a:gd name="T2" fmla="*/ 1600200 w 1008"/>
              <a:gd name="T3" fmla="*/ 1641475 h 1034"/>
              <a:gd name="T4" fmla="*/ 0 w 1008"/>
              <a:gd name="T5" fmla="*/ 1641475 h 1034"/>
              <a:gd name="T6" fmla="*/ 868363 w 1008"/>
              <a:gd name="T7" fmla="*/ 819150 h 1034"/>
              <a:gd name="T8" fmla="*/ 1519238 w 1008"/>
              <a:gd name="T9" fmla="*/ 0 h 10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8" h="1034">
                <a:moveTo>
                  <a:pt x="957" y="0"/>
                </a:moveTo>
                <a:lnTo>
                  <a:pt x="1008" y="1034"/>
                </a:lnTo>
                <a:lnTo>
                  <a:pt x="0" y="1034"/>
                </a:lnTo>
                <a:lnTo>
                  <a:pt x="547" y="516"/>
                </a:lnTo>
                <a:lnTo>
                  <a:pt x="957" y="0"/>
                </a:lnTo>
                <a:close/>
              </a:path>
            </a:pathLst>
          </a:custGeom>
          <a:solidFill>
            <a:srgbClr val="005A7A"/>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7420" name="Freeform 286"/>
          <p:cNvSpPr>
            <a:spLocks/>
          </p:cNvSpPr>
          <p:nvPr/>
        </p:nvSpPr>
        <p:spPr bwMode="auto">
          <a:xfrm>
            <a:off x="1047750" y="27813000"/>
            <a:ext cx="1343025" cy="1296988"/>
          </a:xfrm>
          <a:custGeom>
            <a:avLst/>
            <a:gdLst>
              <a:gd name="T0" fmla="*/ 0 w 846"/>
              <a:gd name="T1" fmla="*/ 0 h 817"/>
              <a:gd name="T2" fmla="*/ 28575 w 846"/>
              <a:gd name="T3" fmla="*/ 1171575 h 817"/>
              <a:gd name="T4" fmla="*/ 690563 w 846"/>
              <a:gd name="T5" fmla="*/ 1296988 h 817"/>
              <a:gd name="T6" fmla="*/ 1343025 w 846"/>
              <a:gd name="T7" fmla="*/ 1171575 h 817"/>
              <a:gd name="T8" fmla="*/ 766763 w 846"/>
              <a:gd name="T9" fmla="*/ 763588 h 817"/>
              <a:gd name="T10" fmla="*/ 0 w 846"/>
              <a:gd name="T11" fmla="*/ 0 h 8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6" h="817">
                <a:moveTo>
                  <a:pt x="0" y="0"/>
                </a:moveTo>
                <a:lnTo>
                  <a:pt x="18" y="738"/>
                </a:lnTo>
                <a:lnTo>
                  <a:pt x="435" y="817"/>
                </a:lnTo>
                <a:lnTo>
                  <a:pt x="846" y="738"/>
                </a:lnTo>
                <a:lnTo>
                  <a:pt x="483" y="481"/>
                </a:lnTo>
                <a:lnTo>
                  <a:pt x="0" y="0"/>
                </a:lnTo>
                <a:close/>
              </a:path>
            </a:pathLst>
          </a:custGeom>
          <a:solidFill>
            <a:srgbClr val="0079A4"/>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7421" name="Freeform 287"/>
          <p:cNvSpPr>
            <a:spLocks/>
          </p:cNvSpPr>
          <p:nvPr/>
        </p:nvSpPr>
        <p:spPr bwMode="auto">
          <a:xfrm>
            <a:off x="10466388" y="27330400"/>
            <a:ext cx="1600200" cy="1641475"/>
          </a:xfrm>
          <a:custGeom>
            <a:avLst/>
            <a:gdLst>
              <a:gd name="T0" fmla="*/ 1519238 w 1008"/>
              <a:gd name="T1" fmla="*/ 0 h 1034"/>
              <a:gd name="T2" fmla="*/ 1600200 w 1008"/>
              <a:gd name="T3" fmla="*/ 1641475 h 1034"/>
              <a:gd name="T4" fmla="*/ 0 w 1008"/>
              <a:gd name="T5" fmla="*/ 1641475 h 1034"/>
              <a:gd name="T6" fmla="*/ 868363 w 1008"/>
              <a:gd name="T7" fmla="*/ 819150 h 1034"/>
              <a:gd name="T8" fmla="*/ 1519238 w 1008"/>
              <a:gd name="T9" fmla="*/ 0 h 10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8" h="1034">
                <a:moveTo>
                  <a:pt x="957" y="0"/>
                </a:moveTo>
                <a:lnTo>
                  <a:pt x="1008" y="1034"/>
                </a:lnTo>
                <a:lnTo>
                  <a:pt x="0" y="1034"/>
                </a:lnTo>
                <a:lnTo>
                  <a:pt x="547" y="516"/>
                </a:lnTo>
                <a:lnTo>
                  <a:pt x="957" y="0"/>
                </a:lnTo>
                <a:close/>
              </a:path>
            </a:pathLst>
          </a:custGeom>
          <a:solidFill>
            <a:srgbClr val="005A7A"/>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7422" name="Text Box 732"/>
          <p:cNvSpPr txBox="1">
            <a:spLocks noChangeArrowheads="1"/>
          </p:cNvSpPr>
          <p:nvPr/>
        </p:nvSpPr>
        <p:spPr bwMode="auto">
          <a:xfrm>
            <a:off x="1117600" y="29159200"/>
            <a:ext cx="8891588" cy="10620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18000"/>
              </a:lnSpc>
              <a:buClr>
                <a:srgbClr val="FFFFFF"/>
              </a:buClr>
              <a:buFont typeface="Arial Black" charset="0"/>
              <a:buNone/>
            </a:pPr>
            <a:r>
              <a:rPr lang="nl-NL" sz="5400">
                <a:solidFill>
                  <a:srgbClr val="EBFAFF"/>
                </a:solidFill>
                <a:latin typeface="Tw Cen MT Condensed" charset="0"/>
              </a:rPr>
              <a:t>UNIVERSITY OF TWENTE.</a:t>
            </a:r>
            <a:endParaRPr lang="en-US" sz="5400">
              <a:solidFill>
                <a:srgbClr val="EBFAFF"/>
              </a:solidFill>
              <a:latin typeface="Tw Cen MT Condensed" charset="0"/>
            </a:endParaRPr>
          </a:p>
        </p:txBody>
      </p:sp>
      <p:sp>
        <p:nvSpPr>
          <p:cNvPr id="17423" name="Freeform 287"/>
          <p:cNvSpPr>
            <a:spLocks/>
          </p:cNvSpPr>
          <p:nvPr/>
        </p:nvSpPr>
        <p:spPr bwMode="auto">
          <a:xfrm>
            <a:off x="10618788" y="27482800"/>
            <a:ext cx="1600200" cy="1641475"/>
          </a:xfrm>
          <a:custGeom>
            <a:avLst/>
            <a:gdLst>
              <a:gd name="T0" fmla="*/ 1519238 w 1008"/>
              <a:gd name="T1" fmla="*/ 0 h 1034"/>
              <a:gd name="T2" fmla="*/ 1600200 w 1008"/>
              <a:gd name="T3" fmla="*/ 1641475 h 1034"/>
              <a:gd name="T4" fmla="*/ 0 w 1008"/>
              <a:gd name="T5" fmla="*/ 1641475 h 1034"/>
              <a:gd name="T6" fmla="*/ 868363 w 1008"/>
              <a:gd name="T7" fmla="*/ 819150 h 1034"/>
              <a:gd name="T8" fmla="*/ 1519238 w 1008"/>
              <a:gd name="T9" fmla="*/ 0 h 10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8" h="1034">
                <a:moveTo>
                  <a:pt x="957" y="0"/>
                </a:moveTo>
                <a:lnTo>
                  <a:pt x="1008" y="1034"/>
                </a:lnTo>
                <a:lnTo>
                  <a:pt x="0" y="1034"/>
                </a:lnTo>
                <a:lnTo>
                  <a:pt x="547" y="516"/>
                </a:lnTo>
                <a:lnTo>
                  <a:pt x="957" y="0"/>
                </a:lnTo>
                <a:close/>
              </a:path>
            </a:pathLst>
          </a:custGeom>
          <a:solidFill>
            <a:srgbClr val="005A7A"/>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7424" name="Text Box 732"/>
          <p:cNvSpPr txBox="1">
            <a:spLocks noChangeArrowheads="1"/>
          </p:cNvSpPr>
          <p:nvPr/>
        </p:nvSpPr>
        <p:spPr bwMode="auto">
          <a:xfrm>
            <a:off x="1270000" y="29311600"/>
            <a:ext cx="8891588" cy="10620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18000"/>
              </a:lnSpc>
              <a:buClr>
                <a:srgbClr val="FFFFFF"/>
              </a:buClr>
              <a:buFont typeface="Arial Black" charset="0"/>
              <a:buNone/>
            </a:pPr>
            <a:r>
              <a:rPr lang="nl-NL" sz="5400">
                <a:solidFill>
                  <a:srgbClr val="EBFAFF"/>
                </a:solidFill>
                <a:latin typeface="Tw Cen MT Condensed" charset="0"/>
              </a:rPr>
              <a:t>UNIVERSITY OF TWENTE.</a:t>
            </a:r>
            <a:endParaRPr lang="en-US" sz="5400">
              <a:solidFill>
                <a:srgbClr val="EBFAFF"/>
              </a:solidFill>
              <a:latin typeface="Tw Cen MT Condensed" charset="0"/>
            </a:endParaRPr>
          </a:p>
        </p:txBody>
      </p:sp>
      <p:grpSp>
        <p:nvGrpSpPr>
          <p:cNvPr id="2" name="Group 12"/>
          <p:cNvGrpSpPr/>
          <p:nvPr/>
        </p:nvGrpSpPr>
        <p:grpSpPr>
          <a:xfrm>
            <a:off x="2051719" y="332656"/>
            <a:ext cx="2232248" cy="2873085"/>
            <a:chOff x="1259632" y="404664"/>
            <a:chExt cx="1656184" cy="2060590"/>
          </a:xfrm>
          <a:effectLst>
            <a:outerShdw blurRad="50800" dist="38100" dir="2700000" algn="tl" rotWithShape="0">
              <a:srgbClr val="000000">
                <a:alpha val="43000"/>
              </a:srgbClr>
            </a:outerShdw>
          </a:effectLst>
        </p:grpSpPr>
        <p:pic>
          <p:nvPicPr>
            <p:cNvPr id="14" name="Picture 3"/>
            <p:cNvPicPr>
              <a:picLocks noChangeAspect="1"/>
            </p:cNvPicPr>
            <p:nvPr/>
          </p:nvPicPr>
          <p:blipFill rotWithShape="1">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2462" t="15263" r="16360"/>
            <a:stretch/>
          </p:blipFill>
          <p:spPr bwMode="auto">
            <a:xfrm>
              <a:off x="1259632" y="404664"/>
              <a:ext cx="1656184" cy="206059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5" name="Rectangle 4"/>
            <p:cNvSpPr txBox="1">
              <a:spLocks noChangeArrowheads="1"/>
            </p:cNvSpPr>
            <p:nvPr/>
          </p:nvSpPr>
          <p:spPr>
            <a:xfrm>
              <a:off x="1259632" y="404664"/>
              <a:ext cx="1656184" cy="220739"/>
            </a:xfrm>
            <a:prstGeom prst="rect">
              <a:avLst/>
            </a:prstGeom>
            <a:solidFill>
              <a:srgbClr val="000000"/>
            </a:solidFill>
            <a:ln>
              <a:noFill/>
              <a:miter lim="800000"/>
              <a:headEnd/>
              <a:tailEnd/>
            </a:ln>
          </p:spPr>
          <p:txBody>
            <a:bodyPr wrap="square" lIns="91440" tIns="0" bIns="0" anchor="ctr" anchorCtr="0">
              <a:spAutoFit/>
            </a:bodyPr>
            <a:lstStyle>
              <a:lvl1pPr algn="l" rtl="0" eaLnBrk="1" fontAlgn="base" hangingPunct="1">
                <a:spcBef>
                  <a:spcPct val="0"/>
                </a:spcBef>
                <a:spcAft>
                  <a:spcPct val="0"/>
                </a:spcAft>
                <a:defRPr sz="2500" b="1">
                  <a:solidFill>
                    <a:schemeClr val="tx2"/>
                  </a:solidFill>
                  <a:latin typeface="+mj-lt"/>
                  <a:ea typeface="+mj-ea"/>
                  <a:cs typeface="+mj-cs"/>
                </a:defRPr>
              </a:lvl1pPr>
              <a:lvl2pPr algn="l" rtl="0" eaLnBrk="1" fontAlgn="base" hangingPunct="1">
                <a:spcBef>
                  <a:spcPct val="0"/>
                </a:spcBef>
                <a:spcAft>
                  <a:spcPct val="0"/>
                </a:spcAft>
                <a:defRPr sz="2500" b="1">
                  <a:solidFill>
                    <a:schemeClr val="tx2"/>
                  </a:solidFill>
                  <a:latin typeface="Arial Narrow" pitchFamily="34" charset="0"/>
                </a:defRPr>
              </a:lvl2pPr>
              <a:lvl3pPr algn="l" rtl="0" eaLnBrk="1" fontAlgn="base" hangingPunct="1">
                <a:spcBef>
                  <a:spcPct val="0"/>
                </a:spcBef>
                <a:spcAft>
                  <a:spcPct val="0"/>
                </a:spcAft>
                <a:defRPr sz="2500" b="1">
                  <a:solidFill>
                    <a:schemeClr val="tx2"/>
                  </a:solidFill>
                  <a:latin typeface="Arial Narrow" pitchFamily="34" charset="0"/>
                </a:defRPr>
              </a:lvl3pPr>
              <a:lvl4pPr algn="l" rtl="0" eaLnBrk="1" fontAlgn="base" hangingPunct="1">
                <a:spcBef>
                  <a:spcPct val="0"/>
                </a:spcBef>
                <a:spcAft>
                  <a:spcPct val="0"/>
                </a:spcAft>
                <a:defRPr sz="2500" b="1">
                  <a:solidFill>
                    <a:schemeClr val="tx2"/>
                  </a:solidFill>
                  <a:latin typeface="Arial Narrow" pitchFamily="34" charset="0"/>
                </a:defRPr>
              </a:lvl4pPr>
              <a:lvl5pPr algn="l" rtl="0" eaLnBrk="1" fontAlgn="base" hangingPunct="1">
                <a:spcBef>
                  <a:spcPct val="0"/>
                </a:spcBef>
                <a:spcAft>
                  <a:spcPct val="0"/>
                </a:spcAft>
                <a:defRPr sz="2500" b="1">
                  <a:solidFill>
                    <a:schemeClr val="tx2"/>
                  </a:solidFill>
                  <a:latin typeface="Arial Narrow" pitchFamily="34" charset="0"/>
                </a:defRPr>
              </a:lvl5pPr>
              <a:lvl6pPr marL="457200" algn="l" rtl="0" eaLnBrk="1" fontAlgn="base" hangingPunct="1">
                <a:spcBef>
                  <a:spcPct val="0"/>
                </a:spcBef>
                <a:spcAft>
                  <a:spcPct val="0"/>
                </a:spcAft>
                <a:defRPr sz="2500" b="1">
                  <a:solidFill>
                    <a:schemeClr val="tx2"/>
                  </a:solidFill>
                  <a:latin typeface="Arial Narrow" pitchFamily="34" charset="0"/>
                </a:defRPr>
              </a:lvl6pPr>
              <a:lvl7pPr marL="914400" algn="l" rtl="0" eaLnBrk="1" fontAlgn="base" hangingPunct="1">
                <a:spcBef>
                  <a:spcPct val="0"/>
                </a:spcBef>
                <a:spcAft>
                  <a:spcPct val="0"/>
                </a:spcAft>
                <a:defRPr sz="2500" b="1">
                  <a:solidFill>
                    <a:schemeClr val="tx2"/>
                  </a:solidFill>
                  <a:latin typeface="Arial Narrow" pitchFamily="34" charset="0"/>
                </a:defRPr>
              </a:lvl7pPr>
              <a:lvl8pPr marL="1371600" algn="l" rtl="0" eaLnBrk="1" fontAlgn="base" hangingPunct="1">
                <a:spcBef>
                  <a:spcPct val="0"/>
                </a:spcBef>
                <a:spcAft>
                  <a:spcPct val="0"/>
                </a:spcAft>
                <a:defRPr sz="2500" b="1">
                  <a:solidFill>
                    <a:schemeClr val="tx2"/>
                  </a:solidFill>
                  <a:latin typeface="Arial Narrow" pitchFamily="34" charset="0"/>
                </a:defRPr>
              </a:lvl8pPr>
              <a:lvl9pPr marL="1828800" algn="l" rtl="0" eaLnBrk="1" fontAlgn="base" hangingPunct="1">
                <a:spcBef>
                  <a:spcPct val="0"/>
                </a:spcBef>
                <a:spcAft>
                  <a:spcPct val="0"/>
                </a:spcAft>
                <a:defRPr sz="2500" b="1">
                  <a:solidFill>
                    <a:schemeClr val="tx2"/>
                  </a:solidFill>
                  <a:latin typeface="Arial Narrow" pitchFamily="34" charset="0"/>
                </a:defRPr>
              </a:lvl9pPr>
            </a:lstStyle>
            <a:p>
              <a:pPr algn="ctr"/>
              <a:r>
                <a:rPr lang="en-US" sz="2000" dirty="0" smtClean="0">
                  <a:solidFill>
                    <a:srgbClr val="19C1F8"/>
                  </a:solidFill>
                  <a:latin typeface="Arial Narrow" charset="0"/>
                </a:rPr>
                <a:t>Dennis Guck</a:t>
              </a:r>
              <a:endParaRPr lang="en-US" sz="2000" dirty="0">
                <a:solidFill>
                  <a:srgbClr val="19C1F8"/>
                </a:solidFill>
                <a:latin typeface="Arial Narrow" charset="0"/>
              </a:endParaRPr>
            </a:p>
          </p:txBody>
        </p:sp>
      </p:grpSp>
      <p:grpSp>
        <p:nvGrpSpPr>
          <p:cNvPr id="3" name="Group 15"/>
          <p:cNvGrpSpPr/>
          <p:nvPr/>
        </p:nvGrpSpPr>
        <p:grpSpPr>
          <a:xfrm>
            <a:off x="4499992" y="116632"/>
            <a:ext cx="2232248" cy="2901923"/>
            <a:chOff x="6372200" y="332656"/>
            <a:chExt cx="2232248" cy="2901923"/>
          </a:xfrm>
          <a:effectLst>
            <a:outerShdw blurRad="50800" dist="38100" dir="2700000" algn="tl" rotWithShape="0">
              <a:srgbClr val="000000">
                <a:alpha val="43000"/>
              </a:srgbClr>
            </a:outerShdw>
          </a:effectLst>
        </p:grpSpPr>
        <p:pic>
          <p:nvPicPr>
            <p:cNvPr id="17" name="Picture 16"/>
            <p:cNvPicPr>
              <a:picLocks noChangeAspect="1"/>
            </p:cNvPicPr>
            <p:nvPr/>
          </p:nvPicPr>
          <p:blipFill>
            <a:blip r:embed="rId6"/>
            <a:stretch>
              <a:fillRect/>
            </a:stretch>
          </p:blipFill>
          <p:spPr>
            <a:xfrm>
              <a:off x="6372200" y="332656"/>
              <a:ext cx="2232248" cy="2901923"/>
            </a:xfrm>
            <a:prstGeom prst="rect">
              <a:avLst/>
            </a:prstGeom>
          </p:spPr>
        </p:pic>
        <p:sp>
          <p:nvSpPr>
            <p:cNvPr id="18" name="Rectangle 4"/>
            <p:cNvSpPr txBox="1">
              <a:spLocks noChangeArrowheads="1"/>
            </p:cNvSpPr>
            <p:nvPr/>
          </p:nvSpPr>
          <p:spPr>
            <a:xfrm>
              <a:off x="6372200" y="332656"/>
              <a:ext cx="2232248" cy="400110"/>
            </a:xfrm>
            <a:prstGeom prst="rect">
              <a:avLst/>
            </a:prstGeom>
            <a:solidFill>
              <a:srgbClr val="000000"/>
            </a:solidFill>
            <a:ln>
              <a:noFill/>
              <a:miter lim="800000"/>
              <a:headEnd/>
              <a:tailEnd/>
            </a:ln>
          </p:spPr>
          <p:txBody>
            <a:bodyPr wrap="square" lIns="91440">
              <a:spAutoFit/>
            </a:bodyPr>
            <a:lstStyle>
              <a:lvl1pPr algn="l" rtl="0" eaLnBrk="1" fontAlgn="base" hangingPunct="1">
                <a:spcBef>
                  <a:spcPct val="0"/>
                </a:spcBef>
                <a:spcAft>
                  <a:spcPct val="0"/>
                </a:spcAft>
                <a:defRPr sz="2500" b="1">
                  <a:solidFill>
                    <a:schemeClr val="tx2"/>
                  </a:solidFill>
                  <a:latin typeface="+mj-lt"/>
                  <a:ea typeface="+mj-ea"/>
                  <a:cs typeface="+mj-cs"/>
                </a:defRPr>
              </a:lvl1pPr>
              <a:lvl2pPr algn="l" rtl="0" eaLnBrk="1" fontAlgn="base" hangingPunct="1">
                <a:spcBef>
                  <a:spcPct val="0"/>
                </a:spcBef>
                <a:spcAft>
                  <a:spcPct val="0"/>
                </a:spcAft>
                <a:defRPr sz="2500" b="1">
                  <a:solidFill>
                    <a:schemeClr val="tx2"/>
                  </a:solidFill>
                  <a:latin typeface="Arial Narrow" pitchFamily="34" charset="0"/>
                </a:defRPr>
              </a:lvl2pPr>
              <a:lvl3pPr algn="l" rtl="0" eaLnBrk="1" fontAlgn="base" hangingPunct="1">
                <a:spcBef>
                  <a:spcPct val="0"/>
                </a:spcBef>
                <a:spcAft>
                  <a:spcPct val="0"/>
                </a:spcAft>
                <a:defRPr sz="2500" b="1">
                  <a:solidFill>
                    <a:schemeClr val="tx2"/>
                  </a:solidFill>
                  <a:latin typeface="Arial Narrow" pitchFamily="34" charset="0"/>
                </a:defRPr>
              </a:lvl3pPr>
              <a:lvl4pPr algn="l" rtl="0" eaLnBrk="1" fontAlgn="base" hangingPunct="1">
                <a:spcBef>
                  <a:spcPct val="0"/>
                </a:spcBef>
                <a:spcAft>
                  <a:spcPct val="0"/>
                </a:spcAft>
                <a:defRPr sz="2500" b="1">
                  <a:solidFill>
                    <a:schemeClr val="tx2"/>
                  </a:solidFill>
                  <a:latin typeface="Arial Narrow" pitchFamily="34" charset="0"/>
                </a:defRPr>
              </a:lvl4pPr>
              <a:lvl5pPr algn="l" rtl="0" eaLnBrk="1" fontAlgn="base" hangingPunct="1">
                <a:spcBef>
                  <a:spcPct val="0"/>
                </a:spcBef>
                <a:spcAft>
                  <a:spcPct val="0"/>
                </a:spcAft>
                <a:defRPr sz="2500" b="1">
                  <a:solidFill>
                    <a:schemeClr val="tx2"/>
                  </a:solidFill>
                  <a:latin typeface="Arial Narrow" pitchFamily="34" charset="0"/>
                </a:defRPr>
              </a:lvl5pPr>
              <a:lvl6pPr marL="457200" algn="l" rtl="0" eaLnBrk="1" fontAlgn="base" hangingPunct="1">
                <a:spcBef>
                  <a:spcPct val="0"/>
                </a:spcBef>
                <a:spcAft>
                  <a:spcPct val="0"/>
                </a:spcAft>
                <a:defRPr sz="2500" b="1">
                  <a:solidFill>
                    <a:schemeClr val="tx2"/>
                  </a:solidFill>
                  <a:latin typeface="Arial Narrow" pitchFamily="34" charset="0"/>
                </a:defRPr>
              </a:lvl6pPr>
              <a:lvl7pPr marL="914400" algn="l" rtl="0" eaLnBrk="1" fontAlgn="base" hangingPunct="1">
                <a:spcBef>
                  <a:spcPct val="0"/>
                </a:spcBef>
                <a:spcAft>
                  <a:spcPct val="0"/>
                </a:spcAft>
                <a:defRPr sz="2500" b="1">
                  <a:solidFill>
                    <a:schemeClr val="tx2"/>
                  </a:solidFill>
                  <a:latin typeface="Arial Narrow" pitchFamily="34" charset="0"/>
                </a:defRPr>
              </a:lvl7pPr>
              <a:lvl8pPr marL="1371600" algn="l" rtl="0" eaLnBrk="1" fontAlgn="base" hangingPunct="1">
                <a:spcBef>
                  <a:spcPct val="0"/>
                </a:spcBef>
                <a:spcAft>
                  <a:spcPct val="0"/>
                </a:spcAft>
                <a:defRPr sz="2500" b="1">
                  <a:solidFill>
                    <a:schemeClr val="tx2"/>
                  </a:solidFill>
                  <a:latin typeface="Arial Narrow" pitchFamily="34" charset="0"/>
                </a:defRPr>
              </a:lvl8pPr>
              <a:lvl9pPr marL="1828800" algn="l" rtl="0" eaLnBrk="1" fontAlgn="base" hangingPunct="1">
                <a:spcBef>
                  <a:spcPct val="0"/>
                </a:spcBef>
                <a:spcAft>
                  <a:spcPct val="0"/>
                </a:spcAft>
                <a:defRPr sz="2500" b="1">
                  <a:solidFill>
                    <a:schemeClr val="tx2"/>
                  </a:solidFill>
                  <a:latin typeface="Arial Narrow" pitchFamily="34" charset="0"/>
                </a:defRPr>
              </a:lvl9pPr>
            </a:lstStyle>
            <a:p>
              <a:pPr algn="ctr"/>
              <a:r>
                <a:rPr lang="en-US" sz="2000" dirty="0" smtClean="0">
                  <a:solidFill>
                    <a:srgbClr val="19C1F8"/>
                  </a:solidFill>
                  <a:latin typeface="Arial Narrow" charset="0"/>
                </a:rPr>
                <a:t>Marcus </a:t>
              </a:r>
              <a:r>
                <a:rPr lang="en-US" sz="2000" dirty="0" err="1" smtClean="0">
                  <a:solidFill>
                    <a:srgbClr val="19C1F8"/>
                  </a:solidFill>
                  <a:latin typeface="Arial Narrow" charset="0"/>
                </a:rPr>
                <a:t>Gerhold</a:t>
              </a:r>
              <a:endParaRPr lang="en-US" sz="2000" dirty="0">
                <a:solidFill>
                  <a:srgbClr val="19C1F8"/>
                </a:solidFill>
                <a:latin typeface="Arial Narrow" charset="0"/>
              </a:endParaRPr>
            </a:p>
          </p:txBody>
        </p:sp>
      </p:grpSp>
      <p:grpSp>
        <p:nvGrpSpPr>
          <p:cNvPr id="4" name="Group 18"/>
          <p:cNvGrpSpPr/>
          <p:nvPr/>
        </p:nvGrpSpPr>
        <p:grpSpPr>
          <a:xfrm>
            <a:off x="1043608" y="2276872"/>
            <a:ext cx="2160240" cy="3270689"/>
            <a:chOff x="6660232" y="3140968"/>
            <a:chExt cx="2160240" cy="3270689"/>
          </a:xfrm>
          <a:effectLst>
            <a:outerShdw blurRad="63500" dir="13500000" kx="2700000" rotWithShape="0">
              <a:srgbClr val="000000">
                <a:alpha val="15000"/>
              </a:srgbClr>
            </a:outerShdw>
          </a:effectLst>
        </p:grpSpPr>
        <p:pic>
          <p:nvPicPr>
            <p:cNvPr id="20" name="Picture 19"/>
            <p:cNvPicPr>
              <a:picLocks noChangeAspect="1"/>
            </p:cNvPicPr>
            <p:nvPr/>
          </p:nvPicPr>
          <p:blipFill rotWithShape="1">
            <a:blip r:embed="rId7"/>
            <a:srcRect l="6917" r="19274"/>
            <a:stretch/>
          </p:blipFill>
          <p:spPr>
            <a:xfrm>
              <a:off x="6660232" y="3140968"/>
              <a:ext cx="2160240" cy="3270689"/>
            </a:xfrm>
            <a:prstGeom prst="rect">
              <a:avLst/>
            </a:prstGeom>
          </p:spPr>
        </p:pic>
        <p:sp>
          <p:nvSpPr>
            <p:cNvPr id="21" name="Rectangle 4"/>
            <p:cNvSpPr txBox="1">
              <a:spLocks noChangeArrowheads="1"/>
            </p:cNvSpPr>
            <p:nvPr/>
          </p:nvSpPr>
          <p:spPr>
            <a:xfrm>
              <a:off x="6660232" y="3140968"/>
              <a:ext cx="2160240" cy="400110"/>
            </a:xfrm>
            <a:prstGeom prst="rect">
              <a:avLst/>
            </a:prstGeom>
            <a:solidFill>
              <a:srgbClr val="000000"/>
            </a:solidFill>
            <a:ln>
              <a:noFill/>
              <a:miter lim="800000"/>
              <a:headEnd/>
              <a:tailEnd/>
            </a:ln>
          </p:spPr>
          <p:txBody>
            <a:bodyPr wrap="square" lIns="91440">
              <a:spAutoFit/>
            </a:bodyPr>
            <a:lstStyle>
              <a:lvl1pPr algn="l" rtl="0" eaLnBrk="1" fontAlgn="base" hangingPunct="1">
                <a:spcBef>
                  <a:spcPct val="0"/>
                </a:spcBef>
                <a:spcAft>
                  <a:spcPct val="0"/>
                </a:spcAft>
                <a:defRPr sz="2500" b="1">
                  <a:solidFill>
                    <a:schemeClr val="tx2"/>
                  </a:solidFill>
                  <a:latin typeface="+mj-lt"/>
                  <a:ea typeface="+mj-ea"/>
                  <a:cs typeface="+mj-cs"/>
                </a:defRPr>
              </a:lvl1pPr>
              <a:lvl2pPr algn="l" rtl="0" eaLnBrk="1" fontAlgn="base" hangingPunct="1">
                <a:spcBef>
                  <a:spcPct val="0"/>
                </a:spcBef>
                <a:spcAft>
                  <a:spcPct val="0"/>
                </a:spcAft>
                <a:defRPr sz="2500" b="1">
                  <a:solidFill>
                    <a:schemeClr val="tx2"/>
                  </a:solidFill>
                  <a:latin typeface="Arial Narrow" pitchFamily="34" charset="0"/>
                </a:defRPr>
              </a:lvl2pPr>
              <a:lvl3pPr algn="l" rtl="0" eaLnBrk="1" fontAlgn="base" hangingPunct="1">
                <a:spcBef>
                  <a:spcPct val="0"/>
                </a:spcBef>
                <a:spcAft>
                  <a:spcPct val="0"/>
                </a:spcAft>
                <a:defRPr sz="2500" b="1">
                  <a:solidFill>
                    <a:schemeClr val="tx2"/>
                  </a:solidFill>
                  <a:latin typeface="Arial Narrow" pitchFamily="34" charset="0"/>
                </a:defRPr>
              </a:lvl3pPr>
              <a:lvl4pPr algn="l" rtl="0" eaLnBrk="1" fontAlgn="base" hangingPunct="1">
                <a:spcBef>
                  <a:spcPct val="0"/>
                </a:spcBef>
                <a:spcAft>
                  <a:spcPct val="0"/>
                </a:spcAft>
                <a:defRPr sz="2500" b="1">
                  <a:solidFill>
                    <a:schemeClr val="tx2"/>
                  </a:solidFill>
                  <a:latin typeface="Arial Narrow" pitchFamily="34" charset="0"/>
                </a:defRPr>
              </a:lvl4pPr>
              <a:lvl5pPr algn="l" rtl="0" eaLnBrk="1" fontAlgn="base" hangingPunct="1">
                <a:spcBef>
                  <a:spcPct val="0"/>
                </a:spcBef>
                <a:spcAft>
                  <a:spcPct val="0"/>
                </a:spcAft>
                <a:defRPr sz="2500" b="1">
                  <a:solidFill>
                    <a:schemeClr val="tx2"/>
                  </a:solidFill>
                  <a:latin typeface="Arial Narrow" pitchFamily="34" charset="0"/>
                </a:defRPr>
              </a:lvl5pPr>
              <a:lvl6pPr marL="457200" algn="l" rtl="0" eaLnBrk="1" fontAlgn="base" hangingPunct="1">
                <a:spcBef>
                  <a:spcPct val="0"/>
                </a:spcBef>
                <a:spcAft>
                  <a:spcPct val="0"/>
                </a:spcAft>
                <a:defRPr sz="2500" b="1">
                  <a:solidFill>
                    <a:schemeClr val="tx2"/>
                  </a:solidFill>
                  <a:latin typeface="Arial Narrow" pitchFamily="34" charset="0"/>
                </a:defRPr>
              </a:lvl6pPr>
              <a:lvl7pPr marL="914400" algn="l" rtl="0" eaLnBrk="1" fontAlgn="base" hangingPunct="1">
                <a:spcBef>
                  <a:spcPct val="0"/>
                </a:spcBef>
                <a:spcAft>
                  <a:spcPct val="0"/>
                </a:spcAft>
                <a:defRPr sz="2500" b="1">
                  <a:solidFill>
                    <a:schemeClr val="tx2"/>
                  </a:solidFill>
                  <a:latin typeface="Arial Narrow" pitchFamily="34" charset="0"/>
                </a:defRPr>
              </a:lvl7pPr>
              <a:lvl8pPr marL="1371600" algn="l" rtl="0" eaLnBrk="1" fontAlgn="base" hangingPunct="1">
                <a:spcBef>
                  <a:spcPct val="0"/>
                </a:spcBef>
                <a:spcAft>
                  <a:spcPct val="0"/>
                </a:spcAft>
                <a:defRPr sz="2500" b="1">
                  <a:solidFill>
                    <a:schemeClr val="tx2"/>
                  </a:solidFill>
                  <a:latin typeface="Arial Narrow" pitchFamily="34" charset="0"/>
                </a:defRPr>
              </a:lvl8pPr>
              <a:lvl9pPr marL="1828800" algn="l" rtl="0" eaLnBrk="1" fontAlgn="base" hangingPunct="1">
                <a:spcBef>
                  <a:spcPct val="0"/>
                </a:spcBef>
                <a:spcAft>
                  <a:spcPct val="0"/>
                </a:spcAft>
                <a:defRPr sz="2500" b="1">
                  <a:solidFill>
                    <a:schemeClr val="tx2"/>
                  </a:solidFill>
                  <a:latin typeface="Arial Narrow" pitchFamily="34" charset="0"/>
                </a:defRPr>
              </a:lvl9pPr>
            </a:lstStyle>
            <a:p>
              <a:pPr algn="ctr"/>
              <a:r>
                <a:rPr lang="en-US" sz="2000" dirty="0" err="1" smtClean="0">
                  <a:solidFill>
                    <a:srgbClr val="19C1F8"/>
                  </a:solidFill>
                  <a:latin typeface="Arial Narrow" charset="0"/>
                </a:rPr>
                <a:t>Waheed</a:t>
              </a:r>
              <a:r>
                <a:rPr lang="en-US" sz="2000" dirty="0" smtClean="0">
                  <a:solidFill>
                    <a:srgbClr val="19C1F8"/>
                  </a:solidFill>
                  <a:latin typeface="Arial Narrow" charset="0"/>
                </a:rPr>
                <a:t> Ahmad</a:t>
              </a:r>
              <a:endParaRPr lang="en-US" sz="2000" dirty="0">
                <a:solidFill>
                  <a:srgbClr val="19C1F8"/>
                </a:solidFill>
                <a:latin typeface="Arial Narrow" charset="0"/>
              </a:endParaRPr>
            </a:p>
          </p:txBody>
        </p:sp>
      </p:grpSp>
      <p:pic>
        <p:nvPicPr>
          <p:cNvPr id="30" name="Picture 29"/>
          <p:cNvPicPr>
            <a:picLocks noChangeAspect="1"/>
          </p:cNvPicPr>
          <p:nvPr/>
        </p:nvPicPr>
        <p:blipFill rotWithShape="1">
          <a:blip r:embed="rId8"/>
          <a:srcRect l="30529" r="6475"/>
          <a:stretch/>
        </p:blipFill>
        <p:spPr>
          <a:xfrm>
            <a:off x="6660232" y="1124744"/>
            <a:ext cx="2003230" cy="2736127"/>
          </a:xfrm>
          <a:prstGeom prst="rect">
            <a:avLst/>
          </a:prstGeom>
          <a:ln>
            <a:solidFill>
              <a:srgbClr val="000000"/>
            </a:solidFill>
          </a:ln>
          <a:effectLst>
            <a:outerShdw blurRad="50800" dist="38100" dir="2700000" algn="tl" rotWithShape="0">
              <a:srgbClr val="000000">
                <a:alpha val="43000"/>
              </a:srgbClr>
            </a:outerShdw>
          </a:effectLst>
        </p:spPr>
      </p:pic>
      <p:sp>
        <p:nvSpPr>
          <p:cNvPr id="31" name="Rectangle 4"/>
          <p:cNvSpPr txBox="1">
            <a:spLocks noChangeArrowheads="1"/>
          </p:cNvSpPr>
          <p:nvPr/>
        </p:nvSpPr>
        <p:spPr>
          <a:xfrm>
            <a:off x="6660231" y="764704"/>
            <a:ext cx="2039089" cy="400110"/>
          </a:xfrm>
          <a:prstGeom prst="rect">
            <a:avLst/>
          </a:prstGeom>
          <a:solidFill>
            <a:srgbClr val="000000"/>
          </a:solidFill>
          <a:ln>
            <a:noFill/>
            <a:miter lim="800000"/>
            <a:headEnd/>
            <a:tailEnd/>
          </a:ln>
        </p:spPr>
        <p:txBody>
          <a:bodyPr wrap="square" lIns="91440">
            <a:spAutoFit/>
          </a:bodyPr>
          <a:lstStyle>
            <a:lvl1pPr algn="l" rtl="0" eaLnBrk="1" fontAlgn="base" hangingPunct="1">
              <a:spcBef>
                <a:spcPct val="0"/>
              </a:spcBef>
              <a:spcAft>
                <a:spcPct val="0"/>
              </a:spcAft>
              <a:defRPr sz="2500" b="1">
                <a:solidFill>
                  <a:schemeClr val="tx2"/>
                </a:solidFill>
                <a:latin typeface="+mj-lt"/>
                <a:ea typeface="+mj-ea"/>
                <a:cs typeface="+mj-cs"/>
              </a:defRPr>
            </a:lvl1pPr>
            <a:lvl2pPr algn="l" rtl="0" eaLnBrk="1" fontAlgn="base" hangingPunct="1">
              <a:spcBef>
                <a:spcPct val="0"/>
              </a:spcBef>
              <a:spcAft>
                <a:spcPct val="0"/>
              </a:spcAft>
              <a:defRPr sz="2500" b="1">
                <a:solidFill>
                  <a:schemeClr val="tx2"/>
                </a:solidFill>
                <a:latin typeface="Arial Narrow" pitchFamily="34" charset="0"/>
              </a:defRPr>
            </a:lvl2pPr>
            <a:lvl3pPr algn="l" rtl="0" eaLnBrk="1" fontAlgn="base" hangingPunct="1">
              <a:spcBef>
                <a:spcPct val="0"/>
              </a:spcBef>
              <a:spcAft>
                <a:spcPct val="0"/>
              </a:spcAft>
              <a:defRPr sz="2500" b="1">
                <a:solidFill>
                  <a:schemeClr val="tx2"/>
                </a:solidFill>
                <a:latin typeface="Arial Narrow" pitchFamily="34" charset="0"/>
              </a:defRPr>
            </a:lvl3pPr>
            <a:lvl4pPr algn="l" rtl="0" eaLnBrk="1" fontAlgn="base" hangingPunct="1">
              <a:spcBef>
                <a:spcPct val="0"/>
              </a:spcBef>
              <a:spcAft>
                <a:spcPct val="0"/>
              </a:spcAft>
              <a:defRPr sz="2500" b="1">
                <a:solidFill>
                  <a:schemeClr val="tx2"/>
                </a:solidFill>
                <a:latin typeface="Arial Narrow" pitchFamily="34" charset="0"/>
              </a:defRPr>
            </a:lvl4pPr>
            <a:lvl5pPr algn="l" rtl="0" eaLnBrk="1" fontAlgn="base" hangingPunct="1">
              <a:spcBef>
                <a:spcPct val="0"/>
              </a:spcBef>
              <a:spcAft>
                <a:spcPct val="0"/>
              </a:spcAft>
              <a:defRPr sz="2500" b="1">
                <a:solidFill>
                  <a:schemeClr val="tx2"/>
                </a:solidFill>
                <a:latin typeface="Arial Narrow" pitchFamily="34" charset="0"/>
              </a:defRPr>
            </a:lvl5pPr>
            <a:lvl6pPr marL="457200" algn="l" rtl="0" eaLnBrk="1" fontAlgn="base" hangingPunct="1">
              <a:spcBef>
                <a:spcPct val="0"/>
              </a:spcBef>
              <a:spcAft>
                <a:spcPct val="0"/>
              </a:spcAft>
              <a:defRPr sz="2500" b="1">
                <a:solidFill>
                  <a:schemeClr val="tx2"/>
                </a:solidFill>
                <a:latin typeface="Arial Narrow" pitchFamily="34" charset="0"/>
              </a:defRPr>
            </a:lvl6pPr>
            <a:lvl7pPr marL="914400" algn="l" rtl="0" eaLnBrk="1" fontAlgn="base" hangingPunct="1">
              <a:spcBef>
                <a:spcPct val="0"/>
              </a:spcBef>
              <a:spcAft>
                <a:spcPct val="0"/>
              </a:spcAft>
              <a:defRPr sz="2500" b="1">
                <a:solidFill>
                  <a:schemeClr val="tx2"/>
                </a:solidFill>
                <a:latin typeface="Arial Narrow" pitchFamily="34" charset="0"/>
              </a:defRPr>
            </a:lvl7pPr>
            <a:lvl8pPr marL="1371600" algn="l" rtl="0" eaLnBrk="1" fontAlgn="base" hangingPunct="1">
              <a:spcBef>
                <a:spcPct val="0"/>
              </a:spcBef>
              <a:spcAft>
                <a:spcPct val="0"/>
              </a:spcAft>
              <a:defRPr sz="2500" b="1">
                <a:solidFill>
                  <a:schemeClr val="tx2"/>
                </a:solidFill>
                <a:latin typeface="Arial Narrow" pitchFamily="34" charset="0"/>
              </a:defRPr>
            </a:lvl8pPr>
            <a:lvl9pPr marL="1828800" algn="l" rtl="0" eaLnBrk="1" fontAlgn="base" hangingPunct="1">
              <a:spcBef>
                <a:spcPct val="0"/>
              </a:spcBef>
              <a:spcAft>
                <a:spcPct val="0"/>
              </a:spcAft>
              <a:defRPr sz="2500" b="1">
                <a:solidFill>
                  <a:schemeClr val="tx2"/>
                </a:solidFill>
                <a:latin typeface="Arial Narrow" pitchFamily="34" charset="0"/>
              </a:defRPr>
            </a:lvl9pPr>
          </a:lstStyle>
          <a:p>
            <a:pPr algn="ctr"/>
            <a:r>
              <a:rPr lang="en-US" sz="2000" dirty="0" err="1" smtClean="0">
                <a:solidFill>
                  <a:srgbClr val="19C1F8"/>
                </a:solidFill>
                <a:latin typeface="Arial Narrow" charset="0"/>
              </a:rPr>
              <a:t>Jeroen</a:t>
            </a:r>
            <a:r>
              <a:rPr lang="en-US" sz="2000" dirty="0" smtClean="0">
                <a:solidFill>
                  <a:srgbClr val="19C1F8"/>
                </a:solidFill>
                <a:latin typeface="Arial Narrow" charset="0"/>
              </a:rPr>
              <a:t> Meijer</a:t>
            </a:r>
            <a:endParaRPr lang="en-US" sz="2000" dirty="0">
              <a:solidFill>
                <a:srgbClr val="19C1F8"/>
              </a:solidFill>
              <a:latin typeface="Arial Narrow" charset="0"/>
            </a:endParaRPr>
          </a:p>
        </p:txBody>
      </p:sp>
      <p:grpSp>
        <p:nvGrpSpPr>
          <p:cNvPr id="5" name="Group 21"/>
          <p:cNvGrpSpPr/>
          <p:nvPr/>
        </p:nvGrpSpPr>
        <p:grpSpPr>
          <a:xfrm>
            <a:off x="4932040" y="2636912"/>
            <a:ext cx="2142416" cy="3091700"/>
            <a:chOff x="6156176" y="3068960"/>
            <a:chExt cx="2142416" cy="3091700"/>
          </a:xfrm>
          <a:effectLst>
            <a:outerShdw blurRad="50800" dist="38100" dir="2700000" algn="tl" rotWithShape="0">
              <a:srgbClr val="000000">
                <a:alpha val="43000"/>
              </a:srgbClr>
            </a:outerShdw>
          </a:effectLst>
        </p:grpSpPr>
        <p:pic>
          <p:nvPicPr>
            <p:cNvPr id="23" name="Picture 22"/>
            <p:cNvPicPr>
              <a:picLocks noChangeAspect="1"/>
            </p:cNvPicPr>
            <p:nvPr/>
          </p:nvPicPr>
          <p:blipFill rotWithShape="1">
            <a:blip r:embed="rId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8454" r="8765"/>
            <a:stretch/>
          </p:blipFill>
          <p:spPr bwMode="auto">
            <a:xfrm>
              <a:off x="6156176" y="3068960"/>
              <a:ext cx="2131711" cy="30917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4" name="Rectangle 4"/>
            <p:cNvSpPr txBox="1">
              <a:spLocks noChangeArrowheads="1"/>
            </p:cNvSpPr>
            <p:nvPr/>
          </p:nvSpPr>
          <p:spPr>
            <a:xfrm>
              <a:off x="6156176" y="3068960"/>
              <a:ext cx="2142416" cy="402291"/>
            </a:xfrm>
            <a:prstGeom prst="rect">
              <a:avLst/>
            </a:prstGeom>
            <a:solidFill>
              <a:srgbClr val="000000"/>
            </a:solidFill>
            <a:ln>
              <a:noFill/>
              <a:miter lim="800000"/>
              <a:headEnd/>
              <a:tailEnd/>
            </a:ln>
          </p:spPr>
          <p:txBody>
            <a:bodyPr wrap="square" lIns="108000" tIns="46800" bIns="46800">
              <a:spAutoFit/>
            </a:bodyPr>
            <a:lstStyle>
              <a:lvl1pPr algn="l" rtl="0" eaLnBrk="1" fontAlgn="base" hangingPunct="1">
                <a:spcBef>
                  <a:spcPct val="0"/>
                </a:spcBef>
                <a:spcAft>
                  <a:spcPct val="0"/>
                </a:spcAft>
                <a:defRPr sz="2500" b="1">
                  <a:solidFill>
                    <a:schemeClr val="tx2"/>
                  </a:solidFill>
                  <a:latin typeface="+mj-lt"/>
                  <a:ea typeface="+mj-ea"/>
                  <a:cs typeface="+mj-cs"/>
                </a:defRPr>
              </a:lvl1pPr>
              <a:lvl2pPr algn="l" rtl="0" eaLnBrk="1" fontAlgn="base" hangingPunct="1">
                <a:spcBef>
                  <a:spcPct val="0"/>
                </a:spcBef>
                <a:spcAft>
                  <a:spcPct val="0"/>
                </a:spcAft>
                <a:defRPr sz="2500" b="1">
                  <a:solidFill>
                    <a:schemeClr val="tx2"/>
                  </a:solidFill>
                  <a:latin typeface="Arial Narrow" pitchFamily="34" charset="0"/>
                </a:defRPr>
              </a:lvl2pPr>
              <a:lvl3pPr algn="l" rtl="0" eaLnBrk="1" fontAlgn="base" hangingPunct="1">
                <a:spcBef>
                  <a:spcPct val="0"/>
                </a:spcBef>
                <a:spcAft>
                  <a:spcPct val="0"/>
                </a:spcAft>
                <a:defRPr sz="2500" b="1">
                  <a:solidFill>
                    <a:schemeClr val="tx2"/>
                  </a:solidFill>
                  <a:latin typeface="Arial Narrow" pitchFamily="34" charset="0"/>
                </a:defRPr>
              </a:lvl3pPr>
              <a:lvl4pPr algn="l" rtl="0" eaLnBrk="1" fontAlgn="base" hangingPunct="1">
                <a:spcBef>
                  <a:spcPct val="0"/>
                </a:spcBef>
                <a:spcAft>
                  <a:spcPct val="0"/>
                </a:spcAft>
                <a:defRPr sz="2500" b="1">
                  <a:solidFill>
                    <a:schemeClr val="tx2"/>
                  </a:solidFill>
                  <a:latin typeface="Arial Narrow" pitchFamily="34" charset="0"/>
                </a:defRPr>
              </a:lvl4pPr>
              <a:lvl5pPr algn="l" rtl="0" eaLnBrk="1" fontAlgn="base" hangingPunct="1">
                <a:spcBef>
                  <a:spcPct val="0"/>
                </a:spcBef>
                <a:spcAft>
                  <a:spcPct val="0"/>
                </a:spcAft>
                <a:defRPr sz="2500" b="1">
                  <a:solidFill>
                    <a:schemeClr val="tx2"/>
                  </a:solidFill>
                  <a:latin typeface="Arial Narrow" pitchFamily="34" charset="0"/>
                </a:defRPr>
              </a:lvl5pPr>
              <a:lvl6pPr marL="457200" algn="l" rtl="0" eaLnBrk="1" fontAlgn="base" hangingPunct="1">
                <a:spcBef>
                  <a:spcPct val="0"/>
                </a:spcBef>
                <a:spcAft>
                  <a:spcPct val="0"/>
                </a:spcAft>
                <a:defRPr sz="2500" b="1">
                  <a:solidFill>
                    <a:schemeClr val="tx2"/>
                  </a:solidFill>
                  <a:latin typeface="Arial Narrow" pitchFamily="34" charset="0"/>
                </a:defRPr>
              </a:lvl6pPr>
              <a:lvl7pPr marL="914400" algn="l" rtl="0" eaLnBrk="1" fontAlgn="base" hangingPunct="1">
                <a:spcBef>
                  <a:spcPct val="0"/>
                </a:spcBef>
                <a:spcAft>
                  <a:spcPct val="0"/>
                </a:spcAft>
                <a:defRPr sz="2500" b="1">
                  <a:solidFill>
                    <a:schemeClr val="tx2"/>
                  </a:solidFill>
                  <a:latin typeface="Arial Narrow" pitchFamily="34" charset="0"/>
                </a:defRPr>
              </a:lvl7pPr>
              <a:lvl8pPr marL="1371600" algn="l" rtl="0" eaLnBrk="1" fontAlgn="base" hangingPunct="1">
                <a:spcBef>
                  <a:spcPct val="0"/>
                </a:spcBef>
                <a:spcAft>
                  <a:spcPct val="0"/>
                </a:spcAft>
                <a:defRPr sz="2500" b="1">
                  <a:solidFill>
                    <a:schemeClr val="tx2"/>
                  </a:solidFill>
                  <a:latin typeface="Arial Narrow" pitchFamily="34" charset="0"/>
                </a:defRPr>
              </a:lvl8pPr>
              <a:lvl9pPr marL="1828800" algn="l" rtl="0" eaLnBrk="1" fontAlgn="base" hangingPunct="1">
                <a:spcBef>
                  <a:spcPct val="0"/>
                </a:spcBef>
                <a:spcAft>
                  <a:spcPct val="0"/>
                </a:spcAft>
                <a:defRPr sz="2500" b="1">
                  <a:solidFill>
                    <a:schemeClr val="tx2"/>
                  </a:solidFill>
                  <a:latin typeface="Arial Narrow" pitchFamily="34" charset="0"/>
                </a:defRPr>
              </a:lvl9pPr>
            </a:lstStyle>
            <a:p>
              <a:pPr algn="ctr"/>
              <a:r>
                <a:rPr lang="en-US" sz="2000" dirty="0" err="1" smtClean="0">
                  <a:solidFill>
                    <a:srgbClr val="19C1F8"/>
                  </a:solidFill>
                  <a:latin typeface="Arial Narrow" charset="0"/>
                </a:rPr>
                <a:t>Enno</a:t>
              </a:r>
              <a:r>
                <a:rPr lang="en-US" sz="2000" dirty="0" smtClean="0">
                  <a:solidFill>
                    <a:srgbClr val="19C1F8"/>
                  </a:solidFill>
                  <a:latin typeface="Arial Narrow" charset="0"/>
                </a:rPr>
                <a:t> </a:t>
              </a:r>
              <a:r>
                <a:rPr lang="en-US" sz="2000" dirty="0" err="1" smtClean="0">
                  <a:solidFill>
                    <a:srgbClr val="19C1F8"/>
                  </a:solidFill>
                  <a:latin typeface="Arial Narrow" charset="0"/>
                </a:rPr>
                <a:t>Ruijters</a:t>
              </a:r>
              <a:endParaRPr lang="en-US" sz="2000" dirty="0">
                <a:solidFill>
                  <a:srgbClr val="19C1F8"/>
                </a:solidFill>
                <a:latin typeface="Arial Narrow" charset="0"/>
              </a:endParaRPr>
            </a:p>
          </p:txBody>
        </p:sp>
      </p:grpSp>
      <p:grpSp>
        <p:nvGrpSpPr>
          <p:cNvPr id="6" name="Group 24"/>
          <p:cNvGrpSpPr/>
          <p:nvPr/>
        </p:nvGrpSpPr>
        <p:grpSpPr>
          <a:xfrm>
            <a:off x="3059832" y="3429000"/>
            <a:ext cx="2232248" cy="2974185"/>
            <a:chOff x="3059832" y="3068960"/>
            <a:chExt cx="2232248" cy="2974185"/>
          </a:xfrm>
          <a:effectLst>
            <a:outerShdw blurRad="50800" dist="38100" dir="2700000" algn="tl" rotWithShape="0">
              <a:srgbClr val="000000">
                <a:alpha val="43000"/>
              </a:srgbClr>
            </a:outerShdw>
          </a:effectLst>
        </p:grpSpPr>
        <p:pic>
          <p:nvPicPr>
            <p:cNvPr id="26" name="Picture 25" descr="GIJS7412.jpg"/>
            <p:cNvPicPr>
              <a:picLocks noChangeAspect="1"/>
            </p:cNvPicPr>
            <p:nvPr/>
          </p:nvPicPr>
          <p:blipFill rotWithShape="1">
            <a:blip r:embed="rId10"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9943" t="-9020" r="7229" b="35458"/>
            <a:stretch/>
          </p:blipFill>
          <p:spPr>
            <a:xfrm>
              <a:off x="3059832" y="3068960"/>
              <a:ext cx="2232248" cy="2974185"/>
            </a:xfrm>
            <a:prstGeom prst="rect">
              <a:avLst/>
            </a:prstGeom>
          </p:spPr>
        </p:pic>
        <p:sp>
          <p:nvSpPr>
            <p:cNvPr id="27" name="Rectangle 4"/>
            <p:cNvSpPr txBox="1">
              <a:spLocks noChangeArrowheads="1"/>
            </p:cNvSpPr>
            <p:nvPr/>
          </p:nvSpPr>
          <p:spPr>
            <a:xfrm>
              <a:off x="3059832" y="3212976"/>
              <a:ext cx="2232248" cy="400110"/>
            </a:xfrm>
            <a:prstGeom prst="rect">
              <a:avLst/>
            </a:prstGeom>
            <a:solidFill>
              <a:srgbClr val="000000"/>
            </a:solidFill>
            <a:ln>
              <a:noFill/>
              <a:miter lim="800000"/>
              <a:headEnd/>
              <a:tailEnd/>
            </a:ln>
          </p:spPr>
          <p:txBody>
            <a:bodyPr wrap="square" lIns="91440">
              <a:spAutoFit/>
            </a:bodyPr>
            <a:lstStyle>
              <a:lvl1pPr algn="l" rtl="0" eaLnBrk="1" fontAlgn="base" hangingPunct="1">
                <a:spcBef>
                  <a:spcPct val="0"/>
                </a:spcBef>
                <a:spcAft>
                  <a:spcPct val="0"/>
                </a:spcAft>
                <a:defRPr sz="2500" b="1">
                  <a:solidFill>
                    <a:schemeClr val="tx2"/>
                  </a:solidFill>
                  <a:latin typeface="+mj-lt"/>
                  <a:ea typeface="+mj-ea"/>
                  <a:cs typeface="+mj-cs"/>
                </a:defRPr>
              </a:lvl1pPr>
              <a:lvl2pPr algn="l" rtl="0" eaLnBrk="1" fontAlgn="base" hangingPunct="1">
                <a:spcBef>
                  <a:spcPct val="0"/>
                </a:spcBef>
                <a:spcAft>
                  <a:spcPct val="0"/>
                </a:spcAft>
                <a:defRPr sz="2500" b="1">
                  <a:solidFill>
                    <a:schemeClr val="tx2"/>
                  </a:solidFill>
                  <a:latin typeface="Arial Narrow" pitchFamily="34" charset="0"/>
                </a:defRPr>
              </a:lvl2pPr>
              <a:lvl3pPr algn="l" rtl="0" eaLnBrk="1" fontAlgn="base" hangingPunct="1">
                <a:spcBef>
                  <a:spcPct val="0"/>
                </a:spcBef>
                <a:spcAft>
                  <a:spcPct val="0"/>
                </a:spcAft>
                <a:defRPr sz="2500" b="1">
                  <a:solidFill>
                    <a:schemeClr val="tx2"/>
                  </a:solidFill>
                  <a:latin typeface="Arial Narrow" pitchFamily="34" charset="0"/>
                </a:defRPr>
              </a:lvl3pPr>
              <a:lvl4pPr algn="l" rtl="0" eaLnBrk="1" fontAlgn="base" hangingPunct="1">
                <a:spcBef>
                  <a:spcPct val="0"/>
                </a:spcBef>
                <a:spcAft>
                  <a:spcPct val="0"/>
                </a:spcAft>
                <a:defRPr sz="2500" b="1">
                  <a:solidFill>
                    <a:schemeClr val="tx2"/>
                  </a:solidFill>
                  <a:latin typeface="Arial Narrow" pitchFamily="34" charset="0"/>
                </a:defRPr>
              </a:lvl4pPr>
              <a:lvl5pPr algn="l" rtl="0" eaLnBrk="1" fontAlgn="base" hangingPunct="1">
                <a:spcBef>
                  <a:spcPct val="0"/>
                </a:spcBef>
                <a:spcAft>
                  <a:spcPct val="0"/>
                </a:spcAft>
                <a:defRPr sz="2500" b="1">
                  <a:solidFill>
                    <a:schemeClr val="tx2"/>
                  </a:solidFill>
                  <a:latin typeface="Arial Narrow" pitchFamily="34" charset="0"/>
                </a:defRPr>
              </a:lvl5pPr>
              <a:lvl6pPr marL="457200" algn="l" rtl="0" eaLnBrk="1" fontAlgn="base" hangingPunct="1">
                <a:spcBef>
                  <a:spcPct val="0"/>
                </a:spcBef>
                <a:spcAft>
                  <a:spcPct val="0"/>
                </a:spcAft>
                <a:defRPr sz="2500" b="1">
                  <a:solidFill>
                    <a:schemeClr val="tx2"/>
                  </a:solidFill>
                  <a:latin typeface="Arial Narrow" pitchFamily="34" charset="0"/>
                </a:defRPr>
              </a:lvl6pPr>
              <a:lvl7pPr marL="914400" algn="l" rtl="0" eaLnBrk="1" fontAlgn="base" hangingPunct="1">
                <a:spcBef>
                  <a:spcPct val="0"/>
                </a:spcBef>
                <a:spcAft>
                  <a:spcPct val="0"/>
                </a:spcAft>
                <a:defRPr sz="2500" b="1">
                  <a:solidFill>
                    <a:schemeClr val="tx2"/>
                  </a:solidFill>
                  <a:latin typeface="Arial Narrow" pitchFamily="34" charset="0"/>
                </a:defRPr>
              </a:lvl7pPr>
              <a:lvl8pPr marL="1371600" algn="l" rtl="0" eaLnBrk="1" fontAlgn="base" hangingPunct="1">
                <a:spcBef>
                  <a:spcPct val="0"/>
                </a:spcBef>
                <a:spcAft>
                  <a:spcPct val="0"/>
                </a:spcAft>
                <a:defRPr sz="2500" b="1">
                  <a:solidFill>
                    <a:schemeClr val="tx2"/>
                  </a:solidFill>
                  <a:latin typeface="Arial Narrow" pitchFamily="34" charset="0"/>
                </a:defRPr>
              </a:lvl8pPr>
              <a:lvl9pPr marL="1828800" algn="l" rtl="0" eaLnBrk="1" fontAlgn="base" hangingPunct="1">
                <a:spcBef>
                  <a:spcPct val="0"/>
                </a:spcBef>
                <a:spcAft>
                  <a:spcPct val="0"/>
                </a:spcAft>
                <a:defRPr sz="2500" b="1">
                  <a:solidFill>
                    <a:schemeClr val="tx2"/>
                  </a:solidFill>
                  <a:latin typeface="Arial Narrow" pitchFamily="34" charset="0"/>
                </a:defRPr>
              </a:lvl9pPr>
            </a:lstStyle>
            <a:p>
              <a:pPr algn="ctr"/>
              <a:r>
                <a:rPr lang="en-US" sz="2000" dirty="0" smtClean="0">
                  <a:solidFill>
                    <a:srgbClr val="19C1F8"/>
                  </a:solidFill>
                  <a:latin typeface="Arial Narrow" charset="0"/>
                </a:rPr>
                <a:t>Rajesh Kumar</a:t>
              </a:r>
              <a:endParaRPr lang="en-US" sz="2000" dirty="0">
                <a:solidFill>
                  <a:srgbClr val="19C1F8"/>
                </a:solidFill>
                <a:latin typeface="Arial Narrow" charset="0"/>
              </a:endParaRPr>
            </a:p>
          </p:txBody>
        </p:sp>
      </p:grpSp>
    </p:spTree>
    <p:custDataLst>
      <p:tags r:id="rId1"/>
    </p:custDataLst>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0642145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11413"/>
    </mc:Choice>
    <mc:Fallback>
      <p:transition spd="slow" advTm="11413"/>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a:lnSpc>
                <a:spcPts val="1500"/>
              </a:lnSpc>
              <a:buNone/>
            </a:pPr>
            <a:r>
              <a:rPr lang="en-US" sz="1400" dirty="0" smtClean="0"/>
              <a:t>Footer</a:t>
            </a:r>
          </a:p>
          <a:p>
            <a:pPr>
              <a:lnSpc>
                <a:spcPts val="1500"/>
              </a:lnSpc>
            </a:pPr>
            <a:r>
              <a:rPr lang="en-US" sz="1400" dirty="0" smtClean="0"/>
              <a:t>To insert or change a footer select the ribbon ‘Insert’. Choose in the section ‘Text’  the button ‘Header and footer’. Enter the title of your presentation. The date is automatically set to the date of today . To remove automatic update, select ‘Fixed’ and enter a new date (</a:t>
            </a:r>
            <a:r>
              <a:rPr lang="en-US" sz="1400" dirty="0" err="1" smtClean="0"/>
              <a:t>dd</a:t>
            </a:r>
            <a:r>
              <a:rPr lang="en-US" sz="1400" dirty="0" smtClean="0"/>
              <a:t>/mm/</a:t>
            </a:r>
            <a:r>
              <a:rPr lang="en-US" sz="1400" dirty="0" err="1" smtClean="0"/>
              <a:t>yyyy</a:t>
            </a:r>
            <a:r>
              <a:rPr lang="en-US" sz="1400" dirty="0" smtClean="0"/>
              <a:t>). After all fields have been correctly entered, select ‘Set all’. </a:t>
            </a:r>
          </a:p>
          <a:p>
            <a:pPr eaLnBrk="1" hangingPunct="1">
              <a:lnSpc>
                <a:spcPts val="1500"/>
              </a:lnSpc>
              <a:buFont typeface="Wingdings" pitchFamily="2" charset="2"/>
              <a:buNone/>
              <a:defRPr/>
            </a:pPr>
            <a:r>
              <a:rPr lang="en-US" sz="1400" dirty="0" smtClean="0"/>
              <a:t>Use of </a:t>
            </a:r>
            <a:r>
              <a:rPr lang="en-US" sz="1400" dirty="0" err="1" smtClean="0"/>
              <a:t>colours</a:t>
            </a:r>
            <a:endParaRPr lang="en-US" sz="1400" dirty="0" smtClean="0"/>
          </a:p>
          <a:p>
            <a:pPr>
              <a:lnSpc>
                <a:spcPts val="1500"/>
              </a:lnSpc>
              <a:defRPr/>
            </a:pPr>
            <a:r>
              <a:rPr lang="en-US" sz="1400" dirty="0" smtClean="0"/>
              <a:t>The following </a:t>
            </a:r>
            <a:r>
              <a:rPr lang="en-US" sz="1400" dirty="0" err="1" smtClean="0"/>
              <a:t>colour</a:t>
            </a:r>
            <a:r>
              <a:rPr lang="en-US" sz="1400" dirty="0" smtClean="0"/>
              <a:t> scheme has been set. The RGB values are:</a:t>
            </a:r>
          </a:p>
          <a:p>
            <a:pPr eaLnBrk="1" hangingPunct="1">
              <a:lnSpc>
                <a:spcPts val="1500"/>
              </a:lnSpc>
              <a:buFont typeface="Wingdings" pitchFamily="2" charset="2"/>
              <a:buNone/>
              <a:defRPr/>
            </a:pPr>
            <a:endParaRPr lang="en-US" sz="1400" dirty="0" smtClean="0"/>
          </a:p>
          <a:p>
            <a:pPr eaLnBrk="1" hangingPunct="1">
              <a:lnSpc>
                <a:spcPts val="1500"/>
              </a:lnSpc>
              <a:buFont typeface="Wingdings" pitchFamily="2" charset="2"/>
              <a:buNone/>
              <a:defRPr/>
            </a:pPr>
            <a:endParaRPr lang="en-US" sz="1400" dirty="0" smtClean="0"/>
          </a:p>
          <a:p>
            <a:pPr eaLnBrk="1" hangingPunct="1">
              <a:lnSpc>
                <a:spcPts val="1500"/>
              </a:lnSpc>
              <a:buFont typeface="Wingdings" pitchFamily="2" charset="2"/>
              <a:buNone/>
              <a:defRPr/>
            </a:pPr>
            <a:endParaRPr lang="en-US" sz="1400" dirty="0" smtClean="0"/>
          </a:p>
          <a:p>
            <a:pPr eaLnBrk="1" hangingPunct="1">
              <a:lnSpc>
                <a:spcPts val="1500"/>
              </a:lnSpc>
              <a:buFont typeface="Wingdings" pitchFamily="2" charset="2"/>
              <a:buNone/>
              <a:defRPr/>
            </a:pPr>
            <a:endParaRPr lang="en-US" sz="1400" dirty="0" smtClean="0"/>
          </a:p>
          <a:p>
            <a:pPr eaLnBrk="1" hangingPunct="1">
              <a:lnSpc>
                <a:spcPts val="1500"/>
              </a:lnSpc>
              <a:buFont typeface="Wingdings" pitchFamily="2" charset="2"/>
              <a:buNone/>
              <a:defRPr/>
            </a:pPr>
            <a:endParaRPr lang="en-US" sz="1400" dirty="0" smtClean="0"/>
          </a:p>
          <a:p>
            <a:pPr eaLnBrk="1" hangingPunct="1">
              <a:lnSpc>
                <a:spcPts val="1500"/>
              </a:lnSpc>
              <a:buFont typeface="Wingdings" pitchFamily="2" charset="2"/>
              <a:buNone/>
              <a:defRPr/>
            </a:pPr>
            <a:endParaRPr lang="en-US" sz="1400" dirty="0" smtClean="0"/>
          </a:p>
          <a:p>
            <a:pPr eaLnBrk="1" hangingPunct="1">
              <a:lnSpc>
                <a:spcPts val="1500"/>
              </a:lnSpc>
              <a:buFont typeface="Wingdings" pitchFamily="2" charset="2"/>
              <a:buNone/>
              <a:defRPr/>
            </a:pPr>
            <a:endParaRPr lang="en-US" sz="1400" dirty="0" smtClean="0"/>
          </a:p>
          <a:p>
            <a:pPr eaLnBrk="1" hangingPunct="1">
              <a:lnSpc>
                <a:spcPts val="1500"/>
              </a:lnSpc>
              <a:buFont typeface="Wingdings" pitchFamily="2" charset="2"/>
              <a:buNone/>
              <a:defRPr/>
            </a:pPr>
            <a:endParaRPr lang="en-US" sz="1400" dirty="0" smtClean="0"/>
          </a:p>
          <a:p>
            <a:pPr eaLnBrk="1" hangingPunct="1">
              <a:lnSpc>
                <a:spcPts val="1500"/>
              </a:lnSpc>
              <a:buFont typeface="Wingdings" pitchFamily="2" charset="2"/>
              <a:buNone/>
              <a:defRPr/>
            </a:pPr>
            <a:endParaRPr lang="en-US" sz="1400" dirty="0" smtClean="0"/>
          </a:p>
          <a:p>
            <a:pPr eaLnBrk="1" hangingPunct="1">
              <a:lnSpc>
                <a:spcPts val="1500"/>
              </a:lnSpc>
              <a:buFont typeface="Wingdings" pitchFamily="2" charset="2"/>
              <a:buNone/>
              <a:defRPr/>
            </a:pPr>
            <a:endParaRPr lang="en-US" sz="1400" dirty="0" smtClean="0"/>
          </a:p>
          <a:p>
            <a:pPr marL="0" indent="0">
              <a:lnSpc>
                <a:spcPts val="1500"/>
              </a:lnSpc>
              <a:buNone/>
            </a:pPr>
            <a:r>
              <a:rPr lang="en-US" sz="1600" b="1" dirty="0" smtClean="0"/>
              <a:t>These </a:t>
            </a:r>
            <a:r>
              <a:rPr lang="en-US" sz="1600" b="1" dirty="0" err="1" smtClean="0"/>
              <a:t>colour</a:t>
            </a:r>
            <a:r>
              <a:rPr lang="en-US" sz="1600" b="1" dirty="0" smtClean="0"/>
              <a:t> values should be used when adding graphs from Excel or other systems</a:t>
            </a:r>
          </a:p>
          <a:p>
            <a:pPr eaLnBrk="1" hangingPunct="1">
              <a:defRPr/>
            </a:pPr>
            <a:endParaRPr lang="en-US" sz="1400" dirty="0"/>
          </a:p>
        </p:txBody>
      </p:sp>
      <p:sp>
        <p:nvSpPr>
          <p:cNvPr id="6" name="Tijdelijke aanduiding voor tekst 5"/>
          <p:cNvSpPr>
            <a:spLocks noGrp="1"/>
          </p:cNvSpPr>
          <p:nvPr>
            <p:ph type="body" sz="quarter" idx="13"/>
          </p:nvPr>
        </p:nvSpPr>
        <p:spPr/>
        <p:txBody>
          <a:bodyPr/>
          <a:lstStyle/>
          <a:p>
            <a:pPr>
              <a:defRPr/>
            </a:pPr>
            <a:r>
              <a:rPr lang="en-US" dirty="0" smtClean="0"/>
              <a:t>USER’S GUIDE FOR MAKING PRESENTATIONS</a:t>
            </a:r>
          </a:p>
        </p:txBody>
      </p:sp>
      <p:sp>
        <p:nvSpPr>
          <p:cNvPr id="21" name="Tijdelijke aanduiding voor tekst 20"/>
          <p:cNvSpPr>
            <a:spLocks noGrp="1"/>
          </p:cNvSpPr>
          <p:nvPr>
            <p:ph type="body" sz="quarter" idx="14"/>
          </p:nvPr>
        </p:nvSpPr>
        <p:spPr/>
        <p:txBody>
          <a:bodyPr/>
          <a:lstStyle/>
          <a:p>
            <a:pPr eaLnBrk="1" hangingPunct="1">
              <a:defRPr/>
            </a:pPr>
            <a:r>
              <a:rPr lang="en-US" dirty="0" smtClean="0"/>
              <a:t>Use of </a:t>
            </a:r>
            <a:r>
              <a:rPr lang="en-US" dirty="0" err="1" smtClean="0"/>
              <a:t>colours</a:t>
            </a:r>
            <a:endParaRPr lang="en-US" dirty="0"/>
          </a:p>
        </p:txBody>
      </p:sp>
      <p:sp>
        <p:nvSpPr>
          <p:cNvPr id="18" name="Tijdelijke aanduiding voor datum 17"/>
          <p:cNvSpPr>
            <a:spLocks noGrp="1"/>
          </p:cNvSpPr>
          <p:nvPr>
            <p:ph type="dt" sz="half" idx="10"/>
          </p:nvPr>
        </p:nvSpPr>
        <p:spPr/>
        <p:txBody>
          <a:bodyPr/>
          <a:lstStyle/>
          <a:p>
            <a:r>
              <a:rPr lang="nl-NL" noProof="0" smtClean="0"/>
              <a:t>Date: to modify choose 'Insert' then 'Heater and footer'</a:t>
            </a:r>
            <a:endParaRPr lang="en-US" noProof="0"/>
          </a:p>
        </p:txBody>
      </p:sp>
      <p:sp>
        <p:nvSpPr>
          <p:cNvPr id="19" name="Tijdelijke aanduiding voor voettekst 18"/>
          <p:cNvSpPr>
            <a:spLocks noGrp="1"/>
          </p:cNvSpPr>
          <p:nvPr>
            <p:ph type="ftr" sz="quarter" idx="11"/>
          </p:nvPr>
        </p:nvSpPr>
        <p:spPr/>
        <p:txBody>
          <a:bodyPr/>
          <a:lstStyle/>
          <a:p>
            <a:r>
              <a:rPr lang="en-US" noProof="0" smtClean="0"/>
              <a:t>Title: to modify choose 'Insert' then 'Heater and footer'</a:t>
            </a:r>
            <a:endParaRPr lang="en-US" noProof="0"/>
          </a:p>
        </p:txBody>
      </p:sp>
      <p:sp>
        <p:nvSpPr>
          <p:cNvPr id="3" name="Rechthoek 7"/>
          <p:cNvSpPr/>
          <p:nvPr/>
        </p:nvSpPr>
        <p:spPr>
          <a:xfrm>
            <a:off x="1428772" y="3697304"/>
            <a:ext cx="360362" cy="360362"/>
          </a:xfrm>
          <a:prstGeom prst="rect">
            <a:avLst/>
          </a:prstGeom>
          <a:solidFill>
            <a:srgbClr val="34B23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endParaRPr>
          </a:p>
        </p:txBody>
      </p:sp>
      <p:sp>
        <p:nvSpPr>
          <p:cNvPr id="4" name="Rechthoek 8"/>
          <p:cNvSpPr/>
          <p:nvPr/>
        </p:nvSpPr>
        <p:spPr>
          <a:xfrm>
            <a:off x="1428772" y="4122754"/>
            <a:ext cx="360362" cy="360362"/>
          </a:xfrm>
          <a:prstGeom prst="rect">
            <a:avLst/>
          </a:prstGeom>
          <a:solidFill>
            <a:srgbClr val="CF007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endParaRPr>
          </a:p>
        </p:txBody>
      </p:sp>
      <p:sp>
        <p:nvSpPr>
          <p:cNvPr id="5" name="Rechthoek 9"/>
          <p:cNvSpPr/>
          <p:nvPr/>
        </p:nvSpPr>
        <p:spPr>
          <a:xfrm>
            <a:off x="1428772" y="4551379"/>
            <a:ext cx="360362" cy="360362"/>
          </a:xfrm>
          <a:prstGeom prst="rect">
            <a:avLst/>
          </a:pr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endParaRPr>
          </a:p>
        </p:txBody>
      </p:sp>
      <p:sp>
        <p:nvSpPr>
          <p:cNvPr id="7" name="Rechthoek 10"/>
          <p:cNvSpPr/>
          <p:nvPr/>
        </p:nvSpPr>
        <p:spPr>
          <a:xfrm>
            <a:off x="1428772" y="4980004"/>
            <a:ext cx="360362" cy="360362"/>
          </a:xfrm>
          <a:prstGeom prst="rect">
            <a:avLst/>
          </a:prstGeom>
          <a:solidFill>
            <a:srgbClr val="0098C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endParaRPr>
          </a:p>
        </p:txBody>
      </p:sp>
      <p:sp>
        <p:nvSpPr>
          <p:cNvPr id="20" name="Rechthoek 11"/>
          <p:cNvSpPr/>
          <p:nvPr/>
        </p:nvSpPr>
        <p:spPr>
          <a:xfrm>
            <a:off x="1428772" y="5408629"/>
            <a:ext cx="360362" cy="360362"/>
          </a:xfrm>
          <a:prstGeom prst="rect">
            <a:avLst/>
          </a:prstGeom>
          <a:solidFill>
            <a:srgbClr val="DC0C3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endParaRPr>
          </a:p>
        </p:txBody>
      </p:sp>
      <p:sp>
        <p:nvSpPr>
          <p:cNvPr id="22" name="Rechthoek 12"/>
          <p:cNvSpPr/>
          <p:nvPr/>
        </p:nvSpPr>
        <p:spPr>
          <a:xfrm>
            <a:off x="4545058" y="3697304"/>
            <a:ext cx="360363" cy="360362"/>
          </a:xfrm>
          <a:prstGeom prst="rect">
            <a:avLst/>
          </a:prstGeom>
          <a:solidFill>
            <a:srgbClr val="006A4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endParaRPr>
          </a:p>
        </p:txBody>
      </p:sp>
      <p:sp>
        <p:nvSpPr>
          <p:cNvPr id="23" name="Rechthoek 13"/>
          <p:cNvSpPr/>
          <p:nvPr/>
        </p:nvSpPr>
        <p:spPr>
          <a:xfrm>
            <a:off x="4545058" y="4122754"/>
            <a:ext cx="360363" cy="360362"/>
          </a:xfrm>
          <a:prstGeom prst="rect">
            <a:avLst/>
          </a:prstGeom>
          <a:solidFill>
            <a:srgbClr val="4F2D7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endParaRPr>
          </a:p>
        </p:txBody>
      </p:sp>
      <p:sp>
        <p:nvSpPr>
          <p:cNvPr id="24" name="Rechthoek 14"/>
          <p:cNvSpPr/>
          <p:nvPr/>
        </p:nvSpPr>
        <p:spPr>
          <a:xfrm>
            <a:off x="4545058" y="4551379"/>
            <a:ext cx="360363" cy="360362"/>
          </a:xfrm>
          <a:prstGeom prst="rect">
            <a:avLst/>
          </a:prstGeom>
          <a:solidFill>
            <a:srgbClr val="887B1B"/>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endParaRPr>
          </a:p>
        </p:txBody>
      </p:sp>
      <p:sp>
        <p:nvSpPr>
          <p:cNvPr id="25" name="Rechthoek 15"/>
          <p:cNvSpPr/>
          <p:nvPr/>
        </p:nvSpPr>
        <p:spPr>
          <a:xfrm>
            <a:off x="4545058" y="4980004"/>
            <a:ext cx="360363" cy="360362"/>
          </a:xfrm>
          <a:prstGeom prst="rect">
            <a:avLst/>
          </a:prstGeom>
          <a:solidFill>
            <a:srgbClr val="002C5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endParaRPr>
          </a:p>
        </p:txBody>
      </p:sp>
      <p:sp>
        <p:nvSpPr>
          <p:cNvPr id="26" name="Rechthoek 16"/>
          <p:cNvSpPr/>
          <p:nvPr/>
        </p:nvSpPr>
        <p:spPr>
          <a:xfrm>
            <a:off x="4545058" y="5408629"/>
            <a:ext cx="360363" cy="360362"/>
          </a:xfrm>
          <a:prstGeom prst="rect">
            <a:avLst/>
          </a:prstGeom>
          <a:solidFill>
            <a:srgbClr val="615258"/>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endParaRPr>
          </a:p>
        </p:txBody>
      </p:sp>
      <p:sp>
        <p:nvSpPr>
          <p:cNvPr id="1036" name="Tekstvak 17"/>
          <p:cNvSpPr txBox="1">
            <a:spLocks noChangeArrowheads="1"/>
          </p:cNvSpPr>
          <p:nvPr/>
        </p:nvSpPr>
        <p:spPr bwMode="auto">
          <a:xfrm>
            <a:off x="1928834" y="3598879"/>
            <a:ext cx="2571750" cy="22467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4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dirty="0" smtClean="0">
                <a:ln>
                  <a:noFill/>
                </a:ln>
                <a:solidFill>
                  <a:schemeClr val="tx1"/>
                </a:solidFill>
                <a:effectLst/>
                <a:latin typeface="Arial" pitchFamily="34" charset="0"/>
              </a:rPr>
              <a:t>R 52 G 178 B 51</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4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dirty="0" smtClean="0">
                <a:ln>
                  <a:noFill/>
                </a:ln>
                <a:solidFill>
                  <a:schemeClr val="tx1"/>
                </a:solidFill>
                <a:effectLst/>
                <a:latin typeface="Arial" pitchFamily="34" charset="0"/>
              </a:rPr>
              <a:t>R 207 G 0 B 114</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4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dirty="0" smtClean="0">
                <a:ln>
                  <a:noFill/>
                </a:ln>
                <a:solidFill>
                  <a:schemeClr val="tx1"/>
                </a:solidFill>
                <a:effectLst/>
                <a:latin typeface="Arial" pitchFamily="34" charset="0"/>
              </a:rPr>
              <a:t>R 254 G 209 B 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4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dirty="0" smtClean="0">
                <a:ln>
                  <a:noFill/>
                </a:ln>
                <a:solidFill>
                  <a:schemeClr val="tx1"/>
                </a:solidFill>
                <a:effectLst/>
                <a:latin typeface="Arial" pitchFamily="34" charset="0"/>
              </a:rPr>
              <a:t>R 0 G 152 B 195</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4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dirty="0" smtClean="0">
                <a:ln>
                  <a:noFill/>
                </a:ln>
                <a:solidFill>
                  <a:schemeClr val="tx1"/>
                </a:solidFill>
                <a:effectLst/>
                <a:latin typeface="Arial" pitchFamily="34" charset="0"/>
              </a:rPr>
              <a:t>R 220 G 12 B 48</a:t>
            </a:r>
            <a:endParaRPr kumimoji="0" lang="nl-NL" sz="1800" b="0" i="0" u="none" strike="noStrike" cap="none" normalizeH="0" baseline="0" dirty="0" smtClean="0">
              <a:ln>
                <a:noFill/>
              </a:ln>
              <a:solidFill>
                <a:schemeClr val="tx1"/>
              </a:solidFill>
              <a:effectLst/>
              <a:latin typeface="Arial" pitchFamily="34" charset="0"/>
            </a:endParaRPr>
          </a:p>
        </p:txBody>
      </p:sp>
      <p:sp>
        <p:nvSpPr>
          <p:cNvPr id="1037" name="Tekstvak 18"/>
          <p:cNvSpPr txBox="1">
            <a:spLocks noChangeArrowheads="1"/>
          </p:cNvSpPr>
          <p:nvPr/>
        </p:nvSpPr>
        <p:spPr bwMode="auto">
          <a:xfrm>
            <a:off x="5072084" y="3598879"/>
            <a:ext cx="2571750" cy="22467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4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dirty="0" smtClean="0">
                <a:ln>
                  <a:noFill/>
                </a:ln>
                <a:solidFill>
                  <a:schemeClr val="tx1"/>
                </a:solidFill>
                <a:effectLst/>
                <a:latin typeface="Arial" pitchFamily="34" charset="0"/>
              </a:rPr>
              <a:t>R 0 G 106 B 77</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4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dirty="0" smtClean="0">
                <a:ln>
                  <a:noFill/>
                </a:ln>
                <a:solidFill>
                  <a:schemeClr val="tx1"/>
                </a:solidFill>
                <a:effectLst/>
                <a:latin typeface="Arial" pitchFamily="34" charset="0"/>
              </a:rPr>
              <a:t>R 79 G 45 B 127</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4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dirty="0" smtClean="0">
                <a:ln>
                  <a:noFill/>
                </a:ln>
                <a:solidFill>
                  <a:schemeClr val="tx1"/>
                </a:solidFill>
                <a:effectLst/>
                <a:latin typeface="Arial" pitchFamily="34" charset="0"/>
              </a:rPr>
              <a:t>R 136 G 123 B 27</a:t>
            </a:r>
          </a:p>
          <a:p>
            <a:pPr marL="0" marR="0" lvl="0" indent="0" algn="l" defTabSz="914400" rtl="0" eaLnBrk="1" fontAlgn="base" latinLnBrk="0" hangingPunct="1">
              <a:lnSpc>
                <a:spcPct val="100000"/>
              </a:lnSpc>
              <a:spcBef>
                <a:spcPct val="0"/>
              </a:spcBef>
              <a:spcAft>
                <a:spcPct val="0"/>
              </a:spcAft>
              <a:buClrTx/>
              <a:buSzTx/>
              <a:buFontTx/>
              <a:buNone/>
              <a:tabLst/>
            </a:pPr>
            <a:endParaRPr lang="nl-NL" sz="1400" dirty="0" smtClean="0">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dirty="0" smtClean="0">
                <a:ln>
                  <a:noFill/>
                </a:ln>
                <a:solidFill>
                  <a:schemeClr val="tx1"/>
                </a:solidFill>
                <a:effectLst/>
                <a:latin typeface="Arial" pitchFamily="34" charset="0"/>
              </a:rPr>
              <a:t>R 0 G 44 B 95</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4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dirty="0" smtClean="0">
                <a:ln>
                  <a:noFill/>
                </a:ln>
                <a:solidFill>
                  <a:schemeClr val="tx1"/>
                </a:solidFill>
                <a:effectLst/>
                <a:latin typeface="Arial" pitchFamily="34" charset="0"/>
              </a:rPr>
              <a:t>R 97 G 82 B 88</a:t>
            </a:r>
            <a:endParaRPr kumimoji="0" lang="nl-NL"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Tijdelijke aanduiding voor afbeelding 7" descr="Afbeelding2.png"/>
          <p:cNvPicPr>
            <a:picLocks noGrp="1" noChangeAspect="1"/>
          </p:cNvPicPr>
          <p:nvPr>
            <p:ph type="pic" sz="quarter" idx="13"/>
          </p:nvPr>
        </p:nvPicPr>
        <p:blipFill>
          <a:blip r:embed="rId2"/>
          <a:srcRect t="5298" b="5298"/>
          <a:stretch>
            <a:fillRect/>
          </a:stretch>
        </p:blipFill>
        <p:spPr/>
      </p:pic>
      <p:sp>
        <p:nvSpPr>
          <p:cNvPr id="3" name="Tijdelijke aanduiding voor tekst 2"/>
          <p:cNvSpPr>
            <a:spLocks noGrp="1"/>
          </p:cNvSpPr>
          <p:nvPr>
            <p:ph type="body" sz="quarter" idx="16"/>
          </p:nvPr>
        </p:nvSpPr>
        <p:spPr>
          <a:xfrm>
            <a:off x="5670000" y="1714488"/>
            <a:ext cx="3189600" cy="4324162"/>
          </a:xfrm>
        </p:spPr>
        <p:txBody>
          <a:bodyPr/>
          <a:lstStyle/>
          <a:p>
            <a:pPr>
              <a:lnSpc>
                <a:spcPts val="1500"/>
              </a:lnSpc>
            </a:pPr>
            <a:r>
              <a:rPr lang="en-US" sz="1500" dirty="0" smtClean="0"/>
              <a:t>Insert new slide</a:t>
            </a:r>
          </a:p>
          <a:p>
            <a:pPr marL="180000">
              <a:lnSpc>
                <a:spcPts val="1500"/>
              </a:lnSpc>
            </a:pPr>
            <a:r>
              <a:rPr lang="en-US" sz="1500" dirty="0" smtClean="0"/>
              <a:t>Select ‘New slide’ (Start-ribbon, part ‘Slides’) and choose the desired layout.</a:t>
            </a:r>
          </a:p>
          <a:p>
            <a:pPr>
              <a:lnSpc>
                <a:spcPts val="1500"/>
              </a:lnSpc>
            </a:pPr>
            <a:endParaRPr lang="en-US" sz="1500" dirty="0" smtClean="0"/>
          </a:p>
          <a:p>
            <a:pPr>
              <a:lnSpc>
                <a:spcPts val="1500"/>
              </a:lnSpc>
            </a:pPr>
            <a:r>
              <a:rPr lang="en-US" sz="1500" dirty="0" smtClean="0"/>
              <a:t>Change the layout of a slide</a:t>
            </a:r>
          </a:p>
          <a:p>
            <a:pPr marL="180000">
              <a:lnSpc>
                <a:spcPts val="1500"/>
              </a:lnSpc>
            </a:pPr>
            <a:r>
              <a:rPr lang="en-US" sz="1500" dirty="0" smtClean="0"/>
              <a:t>Select ‘Layout’ (Start-ribbon, part ‘Slides’) and choose the desired layout.</a:t>
            </a:r>
          </a:p>
          <a:p>
            <a:pPr>
              <a:lnSpc>
                <a:spcPts val="1500"/>
              </a:lnSpc>
            </a:pPr>
            <a:endParaRPr lang="en-US" sz="1500" dirty="0" smtClean="0"/>
          </a:p>
          <a:p>
            <a:pPr>
              <a:lnSpc>
                <a:spcPts val="1500"/>
              </a:lnSpc>
            </a:pPr>
            <a:r>
              <a:rPr lang="en-US" sz="1500" b="1" dirty="0" smtClean="0"/>
              <a:t>Attention!</a:t>
            </a:r>
          </a:p>
          <a:p>
            <a:pPr>
              <a:lnSpc>
                <a:spcPts val="1500"/>
              </a:lnSpc>
            </a:pPr>
            <a:r>
              <a:rPr lang="en-US" sz="1500" dirty="0" smtClean="0"/>
              <a:t>Remove the instruction slides from your presentation.</a:t>
            </a:r>
          </a:p>
          <a:p>
            <a:endParaRPr lang="nl-NL" sz="1500" dirty="0"/>
          </a:p>
        </p:txBody>
      </p:sp>
      <p:sp>
        <p:nvSpPr>
          <p:cNvPr id="4" name="Tijdelijke aanduiding voor datum 3"/>
          <p:cNvSpPr>
            <a:spLocks noGrp="1"/>
          </p:cNvSpPr>
          <p:nvPr>
            <p:ph type="dt" sz="half" idx="10"/>
          </p:nvPr>
        </p:nvSpPr>
        <p:spPr/>
        <p:txBody>
          <a:bodyPr/>
          <a:lstStyle/>
          <a:p>
            <a:r>
              <a:rPr lang="nl-NL" noProof="0" smtClean="0"/>
              <a:t>Date: to modify choose 'Insert' then 'Heater and footer'</a:t>
            </a:r>
            <a:endParaRPr lang="en-US" noProof="0"/>
          </a:p>
        </p:txBody>
      </p:sp>
      <p:sp>
        <p:nvSpPr>
          <p:cNvPr id="5" name="Tijdelijke aanduiding voor voettekst 4"/>
          <p:cNvSpPr>
            <a:spLocks noGrp="1"/>
          </p:cNvSpPr>
          <p:nvPr>
            <p:ph type="ftr" sz="quarter" idx="11"/>
          </p:nvPr>
        </p:nvSpPr>
        <p:spPr/>
        <p:txBody>
          <a:bodyPr/>
          <a:lstStyle/>
          <a:p>
            <a:r>
              <a:rPr lang="en-US" noProof="0" smtClean="0"/>
              <a:t>Title: to modify choose 'Insert' then 'Heater and footer'</a:t>
            </a:r>
            <a:endParaRPr lang="en-US" noProof="0"/>
          </a:p>
        </p:txBody>
      </p:sp>
      <p:sp>
        <p:nvSpPr>
          <p:cNvPr id="6" name="Tijdelijke aanduiding voor tekst 5"/>
          <p:cNvSpPr>
            <a:spLocks noGrp="1"/>
          </p:cNvSpPr>
          <p:nvPr>
            <p:ph type="body" sz="quarter" idx="17"/>
          </p:nvPr>
        </p:nvSpPr>
        <p:spPr/>
        <p:txBody>
          <a:bodyPr/>
          <a:lstStyle/>
          <a:p>
            <a:r>
              <a:rPr lang="en-US" dirty="0" smtClean="0"/>
              <a:t>USER’S GUIDE FOR MAKING PRESENTATIONS</a:t>
            </a:r>
          </a:p>
        </p:txBody>
      </p:sp>
      <p:sp>
        <p:nvSpPr>
          <p:cNvPr id="7" name="Tijdelijke aanduiding voor tekst 6"/>
          <p:cNvSpPr>
            <a:spLocks noGrp="1"/>
          </p:cNvSpPr>
          <p:nvPr>
            <p:ph type="body" sz="quarter" idx="14"/>
          </p:nvPr>
        </p:nvSpPr>
        <p:spPr/>
        <p:txBody>
          <a:bodyPr/>
          <a:lstStyle/>
          <a:p>
            <a:r>
              <a:rPr lang="en-US" dirty="0" smtClean="0"/>
              <a:t>Instruction slides layout</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BSR project in Twente</a:t>
            </a:r>
            <a:endParaRPr lang="nl-NL" dirty="0"/>
          </a:p>
        </p:txBody>
      </p:sp>
      <p:sp>
        <p:nvSpPr>
          <p:cNvPr id="3" name="Ondertitel 2"/>
          <p:cNvSpPr>
            <a:spLocks noGrp="1"/>
          </p:cNvSpPr>
          <p:nvPr>
            <p:ph type="subTitle" idx="1"/>
          </p:nvPr>
        </p:nvSpPr>
        <p:spPr/>
        <p:txBody>
          <a:bodyPr/>
          <a:lstStyle/>
          <a:p>
            <a:r>
              <a:rPr lang="nl-NL" dirty="0" smtClean="0"/>
              <a:t>Jaco, Marieke, </a:t>
            </a:r>
            <a:r>
              <a:rPr lang="nl-NL" dirty="0" err="1" smtClean="0"/>
              <a:t>Marielle</a:t>
            </a:r>
            <a:endParaRPr lang="nl-NL" dirty="0" smtClean="0"/>
          </a:p>
          <a:p>
            <a:r>
              <a:rPr lang="nl-NL" dirty="0" err="1" smtClean="0"/>
              <a:t>Arnd</a:t>
            </a:r>
            <a:r>
              <a:rPr lang="nl-NL" dirty="0" smtClean="0"/>
              <a:t>, Vincent, X</a:t>
            </a:r>
            <a:endParaRPr lang="nl-NL"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Recall tracks:</a:t>
            </a:r>
          </a:p>
          <a:p>
            <a:pPr marL="342900" indent="-342900">
              <a:buAutoNum type="arabicPeriod"/>
            </a:pPr>
            <a:r>
              <a:rPr lang="en-US" dirty="0" smtClean="0"/>
              <a:t>Discovery Track</a:t>
            </a:r>
          </a:p>
          <a:p>
            <a:pPr marL="342900" indent="-342900">
              <a:buAutoNum type="arabicPeriod"/>
            </a:pPr>
            <a:r>
              <a:rPr lang="en-US" dirty="0" smtClean="0"/>
              <a:t>Conformance Checking</a:t>
            </a:r>
          </a:p>
          <a:p>
            <a:pPr marL="342900" indent="-342900">
              <a:buAutoNum type="arabicPeriod"/>
            </a:pPr>
            <a:r>
              <a:rPr lang="en-US" dirty="0" smtClean="0"/>
              <a:t>Prediction</a:t>
            </a:r>
          </a:p>
          <a:p>
            <a:pPr marL="342900" indent="-342900">
              <a:buAutoNum type="arabicPeriod"/>
            </a:pPr>
            <a:r>
              <a:rPr lang="en-US" dirty="0" smtClean="0"/>
              <a:t>Recommendation</a:t>
            </a:r>
          </a:p>
          <a:p>
            <a:pPr marL="342900" indent="-342900">
              <a:buAutoNum type="arabicPeriod"/>
            </a:pPr>
            <a:r>
              <a:rPr lang="en-US" dirty="0" smtClean="0"/>
              <a:t>Big infrastructure</a:t>
            </a:r>
          </a:p>
          <a:p>
            <a:pPr marL="342900" indent="-342900">
              <a:buAutoNum type="arabicPeriod"/>
            </a:pPr>
            <a:endParaRPr lang="en-US" dirty="0" smtClean="0"/>
          </a:p>
          <a:p>
            <a:pPr>
              <a:buNone/>
            </a:pPr>
            <a:r>
              <a:rPr lang="en-US" dirty="0" smtClean="0"/>
              <a:t>PhD4: </a:t>
            </a:r>
            <a:r>
              <a:rPr lang="en-US" i="1" dirty="0" smtClean="0"/>
              <a:t>Monitoring </a:t>
            </a:r>
            <a:r>
              <a:rPr lang="en-US" i="1" dirty="0" smtClean="0"/>
              <a:t>Concurrent Software</a:t>
            </a:r>
            <a:r>
              <a:rPr lang="en-US" dirty="0" smtClean="0"/>
              <a:t> </a:t>
            </a:r>
          </a:p>
          <a:p>
            <a:pPr>
              <a:buNone/>
            </a:pPr>
            <a:r>
              <a:rPr lang="en-US" dirty="0" smtClean="0"/>
              <a:t>	(</a:t>
            </a:r>
            <a:r>
              <a:rPr lang="en-US" dirty="0" smtClean="0"/>
              <a:t>part of Tracks T1 and T2) </a:t>
            </a:r>
            <a:r>
              <a:rPr lang="en-US" dirty="0" err="1" smtClean="0"/>
              <a:t>Huisman</a:t>
            </a:r>
            <a:r>
              <a:rPr lang="en-US" dirty="0" smtClean="0"/>
              <a:t> &amp; </a:t>
            </a:r>
            <a:r>
              <a:rPr lang="en-US" dirty="0" err="1" smtClean="0"/>
              <a:t>Lagendijk</a:t>
            </a:r>
            <a:r>
              <a:rPr lang="en-US" dirty="0" smtClean="0"/>
              <a:t> </a:t>
            </a:r>
          </a:p>
          <a:p>
            <a:pPr>
              <a:buNone/>
            </a:pPr>
            <a:r>
              <a:rPr lang="en-US" dirty="0" smtClean="0"/>
              <a:t>PhD6: </a:t>
            </a:r>
            <a:r>
              <a:rPr lang="en-US" i="1" dirty="0" smtClean="0"/>
              <a:t>Parallel Checking and Prediction</a:t>
            </a:r>
            <a:r>
              <a:rPr lang="en-US" i="1" dirty="0" smtClean="0"/>
              <a:t> </a:t>
            </a:r>
          </a:p>
          <a:p>
            <a:pPr>
              <a:buNone/>
            </a:pPr>
            <a:r>
              <a:rPr lang="en-US" dirty="0" smtClean="0"/>
              <a:t>	</a:t>
            </a:r>
            <a:r>
              <a:rPr lang="en-US" dirty="0" smtClean="0"/>
              <a:t>(</a:t>
            </a:r>
            <a:r>
              <a:rPr lang="en-US" dirty="0" smtClean="0"/>
              <a:t>part of Tracks T2 and T3) Van de Pol &amp; Van </a:t>
            </a:r>
            <a:r>
              <a:rPr lang="en-US" dirty="0" err="1" smtClean="0"/>
              <a:t>der</a:t>
            </a:r>
            <a:r>
              <a:rPr lang="en-US" dirty="0" smtClean="0"/>
              <a:t> Aalst </a:t>
            </a:r>
          </a:p>
          <a:p>
            <a:pPr>
              <a:buNone/>
            </a:pPr>
            <a:endParaRPr lang="en-US" dirty="0"/>
          </a:p>
        </p:txBody>
      </p:sp>
      <p:sp>
        <p:nvSpPr>
          <p:cNvPr id="3" name="Date Placeholder 2"/>
          <p:cNvSpPr>
            <a:spLocks noGrp="1"/>
          </p:cNvSpPr>
          <p:nvPr>
            <p:ph type="dt" sz="half" idx="10"/>
          </p:nvPr>
        </p:nvSpPr>
        <p:spPr/>
        <p:txBody>
          <a:bodyPr/>
          <a:lstStyle/>
          <a:p>
            <a:r>
              <a:rPr lang="nl-NL" noProof="0" smtClean="0"/>
              <a:t>Date: to modify choose 'Insert' then 'Heater and footer'</a:t>
            </a:r>
            <a:endParaRPr lang="en-US" noProof="0"/>
          </a:p>
        </p:txBody>
      </p:sp>
      <p:sp>
        <p:nvSpPr>
          <p:cNvPr id="4" name="Footer Placeholder 3"/>
          <p:cNvSpPr>
            <a:spLocks noGrp="1"/>
          </p:cNvSpPr>
          <p:nvPr>
            <p:ph type="ftr" sz="quarter" idx="11"/>
          </p:nvPr>
        </p:nvSpPr>
        <p:spPr/>
        <p:txBody>
          <a:bodyPr/>
          <a:lstStyle/>
          <a:p>
            <a:r>
              <a:rPr lang="en-US" noProof="0" smtClean="0"/>
              <a:t>Title: to modify choose 'Insert' then 'Heater and footer'</a:t>
            </a:r>
            <a:endParaRPr lang="en-US" noProof="0"/>
          </a:p>
        </p:txBody>
      </p:sp>
      <p:sp>
        <p:nvSpPr>
          <p:cNvPr id="5" name="Text Placeholder 4"/>
          <p:cNvSpPr>
            <a:spLocks noGrp="1"/>
          </p:cNvSpPr>
          <p:nvPr>
            <p:ph type="body" sz="quarter" idx="13"/>
          </p:nvPr>
        </p:nvSpPr>
        <p:spPr/>
        <p:txBody>
          <a:bodyPr/>
          <a:lstStyle/>
          <a:p>
            <a:r>
              <a:rPr lang="en-US" dirty="0" smtClean="0"/>
              <a:t>overview</a:t>
            </a:r>
            <a:endParaRPr lang="en-US" dirty="0"/>
          </a:p>
        </p:txBody>
      </p:sp>
      <p:sp>
        <p:nvSpPr>
          <p:cNvPr id="11" name="Text Placeholder 10"/>
          <p:cNvSpPr>
            <a:spLocks noGrp="1"/>
          </p:cNvSpPr>
          <p:nvPr>
            <p:ph type="body" sz="quarter" idx="14"/>
          </p:nvPr>
        </p:nvSpPr>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Monitoring is a means to check conformance of running software (T2)</a:t>
            </a:r>
          </a:p>
          <a:p>
            <a:r>
              <a:rPr lang="en-US" dirty="0" smtClean="0"/>
              <a:t>Monitoring generates a stream of events for discovery (T1)</a:t>
            </a:r>
          </a:p>
          <a:p>
            <a:endParaRPr lang="en-US" dirty="0" smtClean="0"/>
          </a:p>
          <a:p>
            <a:r>
              <a:rPr lang="en-US" dirty="0" smtClean="0"/>
              <a:t>Challenges:</a:t>
            </a:r>
          </a:p>
          <a:p>
            <a:pPr lvl="1"/>
            <a:r>
              <a:rPr lang="en-US" dirty="0" smtClean="0"/>
              <a:t>Concurrent software: data races under specific schedules</a:t>
            </a:r>
          </a:p>
          <a:p>
            <a:pPr lvl="1"/>
            <a:r>
              <a:rPr lang="en-US" dirty="0" smtClean="0"/>
              <a:t>Make monitoring transparent, should not affect program </a:t>
            </a:r>
            <a:r>
              <a:rPr lang="en-US" dirty="0" err="1" smtClean="0"/>
              <a:t>behaviour</a:t>
            </a:r>
            <a:endParaRPr lang="en-US" dirty="0" smtClean="0"/>
          </a:p>
          <a:p>
            <a:pPr lvl="1"/>
            <a:r>
              <a:rPr lang="en-US" dirty="0" smtClean="0"/>
              <a:t>Based on local and global annotations </a:t>
            </a:r>
          </a:p>
          <a:p>
            <a:pPr lvl="2"/>
            <a:r>
              <a:rPr lang="en-US" dirty="0" smtClean="0"/>
              <a:t>Assertions, permissions, temporal properties</a:t>
            </a:r>
          </a:p>
          <a:p>
            <a:pPr lvl="1"/>
            <a:endParaRPr lang="en-US" dirty="0"/>
          </a:p>
        </p:txBody>
      </p:sp>
      <p:sp>
        <p:nvSpPr>
          <p:cNvPr id="3" name="Date Placeholder 2"/>
          <p:cNvSpPr>
            <a:spLocks noGrp="1"/>
          </p:cNvSpPr>
          <p:nvPr>
            <p:ph type="dt" sz="half" idx="10"/>
          </p:nvPr>
        </p:nvSpPr>
        <p:spPr/>
        <p:txBody>
          <a:bodyPr/>
          <a:lstStyle/>
          <a:p>
            <a:r>
              <a:rPr lang="nl-NL" noProof="0" smtClean="0"/>
              <a:t>Date: to modify choose 'Insert' then 'Heater and footer'</a:t>
            </a:r>
            <a:endParaRPr lang="en-US" noProof="0"/>
          </a:p>
        </p:txBody>
      </p:sp>
      <p:sp>
        <p:nvSpPr>
          <p:cNvPr id="4" name="Footer Placeholder 3"/>
          <p:cNvSpPr>
            <a:spLocks noGrp="1"/>
          </p:cNvSpPr>
          <p:nvPr>
            <p:ph type="ftr" sz="quarter" idx="11"/>
          </p:nvPr>
        </p:nvSpPr>
        <p:spPr/>
        <p:txBody>
          <a:bodyPr/>
          <a:lstStyle/>
          <a:p>
            <a:r>
              <a:rPr lang="en-US" noProof="0" smtClean="0"/>
              <a:t>Title: to modify choose 'Insert' then 'Heater and footer'</a:t>
            </a:r>
            <a:endParaRPr lang="en-US" noProof="0"/>
          </a:p>
        </p:txBody>
      </p:sp>
      <p:sp>
        <p:nvSpPr>
          <p:cNvPr id="5" name="Text Placeholder 4"/>
          <p:cNvSpPr>
            <a:spLocks noGrp="1"/>
          </p:cNvSpPr>
          <p:nvPr>
            <p:ph type="body" sz="quarter" idx="13"/>
          </p:nvPr>
        </p:nvSpPr>
        <p:spPr/>
        <p:txBody>
          <a:bodyPr/>
          <a:lstStyle/>
          <a:p>
            <a:r>
              <a:rPr lang="en-US" dirty="0" err="1" smtClean="0"/>
              <a:t>Phd</a:t>
            </a:r>
            <a:r>
              <a:rPr lang="en-US" dirty="0" smtClean="0"/>
              <a:t> 4: Monitoring concurrent software</a:t>
            </a:r>
            <a:endParaRPr lang="en-US" dirty="0"/>
          </a:p>
        </p:txBody>
      </p:sp>
      <p:sp>
        <p:nvSpPr>
          <p:cNvPr id="6" name="Text Placeholder 5"/>
          <p:cNvSpPr>
            <a:spLocks noGrp="1"/>
          </p:cNvSpPr>
          <p:nvPr>
            <p:ph type="body" sz="quarter" idx="14"/>
          </p:nvPr>
        </p:nvSpPr>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Position has been offered to a promising candidate</a:t>
            </a:r>
          </a:p>
          <a:p>
            <a:r>
              <a:rPr lang="en-US" dirty="0" smtClean="0"/>
              <a:t>Three </a:t>
            </a:r>
            <a:r>
              <a:rPr lang="en-US" dirty="0" err="1" smtClean="0"/>
              <a:t>MSc/BSc</a:t>
            </a:r>
            <a:r>
              <a:rPr lang="en-US" dirty="0" smtClean="0"/>
              <a:t> projects around this theme:</a:t>
            </a:r>
          </a:p>
          <a:p>
            <a:pPr lvl="1"/>
            <a:r>
              <a:rPr lang="en-US" dirty="0" err="1" smtClean="0"/>
              <a:t>MSc</a:t>
            </a:r>
            <a:r>
              <a:rPr lang="en-US" dirty="0" smtClean="0"/>
              <a:t> Interference-free Checking of Assertions (</a:t>
            </a:r>
            <a:r>
              <a:rPr lang="en-US" dirty="0" err="1" smtClean="0"/>
              <a:t>Kandziora</a:t>
            </a:r>
            <a:r>
              <a:rPr lang="en-US" dirty="0" smtClean="0"/>
              <a:t>, FTfJP’15)</a:t>
            </a:r>
          </a:p>
          <a:p>
            <a:pPr lvl="1"/>
            <a:r>
              <a:rPr lang="en-US" dirty="0" err="1" smtClean="0"/>
              <a:t>MSc</a:t>
            </a:r>
            <a:r>
              <a:rPr lang="en-US" dirty="0" smtClean="0"/>
              <a:t> Run-time checking of Permissions (</a:t>
            </a:r>
            <a:r>
              <a:rPr lang="en-US" dirty="0" err="1" smtClean="0"/>
              <a:t>Stijn</a:t>
            </a:r>
            <a:r>
              <a:rPr lang="en-US" dirty="0" smtClean="0"/>
              <a:t> </a:t>
            </a:r>
            <a:r>
              <a:rPr lang="en-US" dirty="0" err="1" smtClean="0"/>
              <a:t>Gijsen</a:t>
            </a:r>
            <a:r>
              <a:rPr lang="en-US" dirty="0" smtClean="0"/>
              <a:t>)</a:t>
            </a:r>
          </a:p>
          <a:p>
            <a:pPr lvl="1"/>
            <a:r>
              <a:rPr lang="en-US" dirty="0" err="1" smtClean="0"/>
              <a:t>BSc</a:t>
            </a:r>
            <a:r>
              <a:rPr lang="en-US" dirty="0" smtClean="0"/>
              <a:t> Force the Scheduler with </a:t>
            </a:r>
            <a:r>
              <a:rPr lang="en-US" dirty="0" err="1" smtClean="0"/>
              <a:t>CalFuzzer</a:t>
            </a:r>
            <a:r>
              <a:rPr lang="en-US" dirty="0" smtClean="0"/>
              <a:t> (just started)</a:t>
            </a:r>
            <a:endParaRPr lang="en-US" dirty="0"/>
          </a:p>
        </p:txBody>
      </p:sp>
      <p:sp>
        <p:nvSpPr>
          <p:cNvPr id="3" name="Date Placeholder 2"/>
          <p:cNvSpPr>
            <a:spLocks noGrp="1"/>
          </p:cNvSpPr>
          <p:nvPr>
            <p:ph type="dt" sz="half" idx="10"/>
          </p:nvPr>
        </p:nvSpPr>
        <p:spPr/>
        <p:txBody>
          <a:bodyPr/>
          <a:lstStyle/>
          <a:p>
            <a:r>
              <a:rPr lang="nl-NL" noProof="0" smtClean="0"/>
              <a:t>Date: to modify choose 'Insert' then 'Heater and footer'</a:t>
            </a:r>
            <a:endParaRPr lang="en-US" noProof="0"/>
          </a:p>
        </p:txBody>
      </p:sp>
      <p:sp>
        <p:nvSpPr>
          <p:cNvPr id="4" name="Footer Placeholder 3"/>
          <p:cNvSpPr>
            <a:spLocks noGrp="1"/>
          </p:cNvSpPr>
          <p:nvPr>
            <p:ph type="ftr" sz="quarter" idx="11"/>
          </p:nvPr>
        </p:nvSpPr>
        <p:spPr/>
        <p:txBody>
          <a:bodyPr/>
          <a:lstStyle/>
          <a:p>
            <a:r>
              <a:rPr lang="en-US" noProof="0" smtClean="0"/>
              <a:t>Title: to modify choose 'Insert' then 'Heater and footer'</a:t>
            </a:r>
            <a:endParaRPr lang="en-US" noProof="0"/>
          </a:p>
        </p:txBody>
      </p:sp>
      <p:sp>
        <p:nvSpPr>
          <p:cNvPr id="5" name="Text Placeholder 4"/>
          <p:cNvSpPr>
            <a:spLocks noGrp="1"/>
          </p:cNvSpPr>
          <p:nvPr>
            <p:ph type="body" sz="quarter" idx="13"/>
          </p:nvPr>
        </p:nvSpPr>
        <p:spPr/>
        <p:txBody>
          <a:bodyPr/>
          <a:lstStyle/>
          <a:p>
            <a:r>
              <a:rPr lang="en-US" dirty="0" smtClean="0"/>
              <a:t>Status</a:t>
            </a:r>
            <a:endParaRPr lang="en-US" dirty="0"/>
          </a:p>
        </p:txBody>
      </p:sp>
      <p:sp>
        <p:nvSpPr>
          <p:cNvPr id="6" name="Text Placeholder 5"/>
          <p:cNvSpPr>
            <a:spLocks noGrp="1"/>
          </p:cNvSpPr>
          <p:nvPr>
            <p:ph type="body" sz="quarter" idx="14"/>
          </p:nvPr>
        </p:nvSpPr>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Interference-free checking of assertions</a:t>
            </a:r>
            <a:endParaRPr lang="en-US" dirty="0"/>
          </a:p>
        </p:txBody>
      </p:sp>
      <p:sp>
        <p:nvSpPr>
          <p:cNvPr id="5" name="Content Placeholder 4"/>
          <p:cNvSpPr>
            <a:spLocks noGrp="1"/>
          </p:cNvSpPr>
          <p:nvPr>
            <p:ph idx="1"/>
          </p:nvPr>
        </p:nvSpPr>
        <p:spPr/>
        <p:txBody>
          <a:bodyPr>
            <a:normAutofit/>
          </a:bodyPr>
          <a:lstStyle/>
          <a:p>
            <a:r>
              <a:rPr lang="en-US" dirty="0" err="1" smtClean="0"/>
              <a:t>FTfJP</a:t>
            </a:r>
            <a:r>
              <a:rPr lang="en-US" dirty="0" smtClean="0"/>
              <a:t> 2015, Master thesis </a:t>
            </a:r>
            <a:r>
              <a:rPr lang="en-US" dirty="0" err="1" smtClean="0"/>
              <a:t>Jorne</a:t>
            </a:r>
            <a:r>
              <a:rPr lang="en-US" dirty="0" smtClean="0"/>
              <a:t> </a:t>
            </a:r>
            <a:r>
              <a:rPr lang="en-US" dirty="0" err="1" smtClean="0"/>
              <a:t>Kandziora</a:t>
            </a:r>
            <a:endParaRPr lang="en-US" dirty="0" smtClean="0"/>
          </a:p>
          <a:p>
            <a:r>
              <a:rPr lang="en-US" dirty="0" smtClean="0"/>
              <a:t>Evaluate assertions over snapshot state, so other threads cannot interfere with their validity</a:t>
            </a:r>
          </a:p>
          <a:p>
            <a:r>
              <a:rPr lang="en-US" dirty="0" smtClean="0"/>
              <a:t>Prototype: Extension of </a:t>
            </a:r>
            <a:r>
              <a:rPr lang="en-US" dirty="0" err="1" smtClean="0"/>
              <a:t>OpenJML</a:t>
            </a:r>
            <a:r>
              <a:rPr lang="en-US" dirty="0" smtClean="0"/>
              <a:t>, using Strobe framework</a:t>
            </a:r>
          </a:p>
          <a:p>
            <a:r>
              <a:rPr lang="en-US" dirty="0" smtClean="0"/>
              <a:t>Strobe originally used for asynchronous checking of assertions, to </a:t>
            </a:r>
            <a:r>
              <a:rPr lang="en-US" dirty="0" err="1" smtClean="0"/>
              <a:t>minimise</a:t>
            </a:r>
            <a:r>
              <a:rPr lang="en-US" dirty="0" smtClean="0"/>
              <a:t> performance impact</a:t>
            </a:r>
          </a:p>
          <a:p>
            <a:pPr marL="400050" lvl="1" indent="0">
              <a:buNone/>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413525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Run-time checking of permissions </a:t>
            </a:r>
            <a:endParaRPr lang="en-US" dirty="0"/>
          </a:p>
        </p:txBody>
      </p:sp>
      <p:sp>
        <p:nvSpPr>
          <p:cNvPr id="5" name="Content Placeholder 4"/>
          <p:cNvSpPr>
            <a:spLocks noGrp="1"/>
          </p:cNvSpPr>
          <p:nvPr>
            <p:ph idx="1"/>
          </p:nvPr>
        </p:nvSpPr>
        <p:spPr/>
        <p:txBody>
          <a:bodyPr>
            <a:normAutofit/>
          </a:bodyPr>
          <a:lstStyle/>
          <a:p>
            <a:r>
              <a:rPr lang="en-US" dirty="0" smtClean="0"/>
              <a:t>Master thesis </a:t>
            </a:r>
            <a:r>
              <a:rPr lang="en-US" dirty="0" err="1" smtClean="0"/>
              <a:t>Stijn</a:t>
            </a:r>
            <a:r>
              <a:rPr lang="en-US" dirty="0" smtClean="0"/>
              <a:t> </a:t>
            </a:r>
            <a:r>
              <a:rPr lang="en-US" dirty="0" err="1" smtClean="0"/>
              <a:t>Gijsen</a:t>
            </a:r>
            <a:endParaRPr lang="en-US" dirty="0" smtClean="0"/>
          </a:p>
          <a:p>
            <a:r>
              <a:rPr lang="en-US" dirty="0" smtClean="0"/>
              <a:t>Permission annotations (read, write access to a location) guarantee absence of data races</a:t>
            </a:r>
          </a:p>
          <a:p>
            <a:r>
              <a:rPr lang="en-US" dirty="0" smtClean="0"/>
              <a:t>Threads should only access data when they have a permission</a:t>
            </a:r>
          </a:p>
          <a:p>
            <a:r>
              <a:rPr lang="en-US" dirty="0" smtClean="0"/>
              <a:t>Prototype: extension of </a:t>
            </a:r>
            <a:r>
              <a:rPr lang="en-US" dirty="0" err="1" smtClean="0"/>
              <a:t>VerCors</a:t>
            </a:r>
            <a:r>
              <a:rPr lang="en-US" dirty="0" smtClean="0"/>
              <a:t> tool set (for static verification of concurrent software)</a:t>
            </a:r>
          </a:p>
          <a:p>
            <a:pPr marL="400050" lvl="1" indent="0">
              <a:buNone/>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059671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4.1|1.3|1.3|1.3|1.4"/>
</p:tagLst>
</file>

<file path=ppt/theme/theme1.xml><?xml version="1.0" encoding="utf-8"?>
<a:theme xmlns:a="http://schemas.openxmlformats.org/drawingml/2006/main" name="UT_wit_EN">
  <a:themeElements>
    <a:clrScheme name="UT_wit">
      <a:dk1>
        <a:srgbClr val="000000"/>
      </a:dk1>
      <a:lt1>
        <a:srgbClr val="FFFFFF"/>
      </a:lt1>
      <a:dk2>
        <a:srgbClr val="000000"/>
      </a:dk2>
      <a:lt2>
        <a:srgbClr val="808080"/>
      </a:lt2>
      <a:accent1>
        <a:srgbClr val="34B233"/>
      </a:accent1>
      <a:accent2>
        <a:srgbClr val="CF0072"/>
      </a:accent2>
      <a:accent3>
        <a:srgbClr val="FED100"/>
      </a:accent3>
      <a:accent4>
        <a:srgbClr val="0098C3"/>
      </a:accent4>
      <a:accent5>
        <a:srgbClr val="DC0C30"/>
      </a:accent5>
      <a:accent6>
        <a:srgbClr val="006A4D"/>
      </a:accent6>
      <a:hlink>
        <a:srgbClr val="4F2D7F"/>
      </a:hlink>
      <a:folHlink>
        <a:srgbClr val="887B1B"/>
      </a:folHlink>
    </a:clrScheme>
    <a:fontScheme name="Standaardontwerp">
      <a:majorFont>
        <a:latin typeface="Arial Narrow"/>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ardontwerp 13">
        <a:dk1>
          <a:srgbClr val="000000"/>
        </a:dk1>
        <a:lt1>
          <a:srgbClr val="FFFFFF"/>
        </a:lt1>
        <a:dk2>
          <a:srgbClr val="000000"/>
        </a:dk2>
        <a:lt2>
          <a:srgbClr val="808080"/>
        </a:lt2>
        <a:accent1>
          <a:srgbClr val="5CA440"/>
        </a:accent1>
        <a:accent2>
          <a:srgbClr val="FFD600"/>
        </a:accent2>
        <a:accent3>
          <a:srgbClr val="FFFFFF"/>
        </a:accent3>
        <a:accent4>
          <a:srgbClr val="000000"/>
        </a:accent4>
        <a:accent5>
          <a:srgbClr val="B5CFAF"/>
        </a:accent5>
        <a:accent6>
          <a:srgbClr val="E7C200"/>
        </a:accent6>
        <a:hlink>
          <a:srgbClr val="C40079"/>
        </a:hlink>
        <a:folHlink>
          <a:srgbClr val="0098A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427</TotalTime>
  <Words>1472</Words>
  <Application>Microsoft Macintosh PowerPoint</Application>
  <PresentationFormat>On-screen Show (4:3)</PresentationFormat>
  <Paragraphs>202</Paragraphs>
  <Slides>18</Slides>
  <Notes>1</Notes>
  <HiddenSlides>0</HiddenSlides>
  <MMClips>0</MMClips>
  <ScaleCrop>false</ScaleCrop>
  <HeadingPairs>
    <vt:vector size="4" baseType="variant">
      <vt:variant>
        <vt:lpstr>Design Template</vt:lpstr>
      </vt:variant>
      <vt:variant>
        <vt:i4>1</vt:i4>
      </vt:variant>
      <vt:variant>
        <vt:lpstr>Slide Titles</vt:lpstr>
      </vt:variant>
      <vt:variant>
        <vt:i4>18</vt:i4>
      </vt:variant>
    </vt:vector>
  </HeadingPairs>
  <TitlesOfParts>
    <vt:vector size="19" baseType="lpstr">
      <vt:lpstr>UT_wit_EN</vt:lpstr>
      <vt:lpstr>Slide 1</vt:lpstr>
      <vt:lpstr>Slide 2</vt:lpstr>
      <vt:lpstr>Slide 3</vt:lpstr>
      <vt:lpstr>BSR project in Twente</vt:lpstr>
      <vt:lpstr>Slide 5</vt:lpstr>
      <vt:lpstr>Slide 6</vt:lpstr>
      <vt:lpstr>Slide 7</vt:lpstr>
      <vt:lpstr>Interference-free checking of assertions</vt:lpstr>
      <vt:lpstr>Run-time checking of permissions </vt:lpstr>
      <vt:lpstr>Plans</vt:lpstr>
      <vt:lpstr>Slide 11</vt:lpstr>
      <vt:lpstr>Slide 12</vt:lpstr>
      <vt:lpstr>Slide 13</vt:lpstr>
      <vt:lpstr>Slide 14</vt:lpstr>
      <vt:lpstr>Testing @ utwente in two slides</vt:lpstr>
      <vt:lpstr>BEAT: better testing with game theory (NWO-top)</vt:lpstr>
      <vt:lpstr>SUMBAT: supersizing model-based testing (STW-OTP)</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slaar</dc:creator>
  <cp:lastModifiedBy>Jaco van de Pol</cp:lastModifiedBy>
  <cp:revision>25</cp:revision>
  <dcterms:created xsi:type="dcterms:W3CDTF">2015-09-15T06:59:08Z</dcterms:created>
  <dcterms:modified xsi:type="dcterms:W3CDTF">2015-09-15T12:16:17Z</dcterms:modified>
</cp:coreProperties>
</file>